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48" r:id="rId2"/>
  </p:sldMasterIdLst>
  <p:notesMasterIdLst>
    <p:notesMasterId r:id="rId24"/>
  </p:notesMasterIdLst>
  <p:sldIdLst>
    <p:sldId id="256" r:id="rId3"/>
    <p:sldId id="276" r:id="rId4"/>
    <p:sldId id="269" r:id="rId5"/>
    <p:sldId id="273" r:id="rId6"/>
    <p:sldId id="271" r:id="rId7"/>
    <p:sldId id="275" r:id="rId8"/>
    <p:sldId id="277" r:id="rId9"/>
    <p:sldId id="278" r:id="rId10"/>
    <p:sldId id="287" r:id="rId11"/>
    <p:sldId id="288" r:id="rId12"/>
    <p:sldId id="286" r:id="rId13"/>
    <p:sldId id="289" r:id="rId14"/>
    <p:sldId id="279" r:id="rId15"/>
    <p:sldId id="281" r:id="rId16"/>
    <p:sldId id="280" r:id="rId17"/>
    <p:sldId id="282" r:id="rId18"/>
    <p:sldId id="290" r:id="rId19"/>
    <p:sldId id="291" r:id="rId20"/>
    <p:sldId id="284" r:id="rId21"/>
    <p:sldId id="285" r:id="rId22"/>
    <p:sldId id="268"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CABEF7-BE0A-446A-A627-2FB6EBEA8329}" v="30" dt="2023-06-26T15:53:42.85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7427" autoAdjust="0"/>
  </p:normalViewPr>
  <p:slideViewPr>
    <p:cSldViewPr snapToGrid="0">
      <p:cViewPr varScale="1">
        <p:scale>
          <a:sx n="100" d="100"/>
          <a:sy n="100" d="100"/>
        </p:scale>
        <p:origin x="37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wain Llewellyn (Staff)" userId="69dfb4ea-edcf-473d-9f0a-ee09c17b41dd" providerId="ADAL" clId="{B6959D97-1B5A-4966-B72A-B708D21A126D}"/>
    <pc:docChg chg="undo redo custSel modSld">
      <pc:chgData name="Owain Llewellyn (Staff)" userId="69dfb4ea-edcf-473d-9f0a-ee09c17b41dd" providerId="ADAL" clId="{B6959D97-1B5A-4966-B72A-B708D21A126D}" dt="2023-06-22T13:57:33.095" v="5"/>
      <pc:docMkLst>
        <pc:docMk/>
      </pc:docMkLst>
      <pc:sldChg chg="modSp mod">
        <pc:chgData name="Owain Llewellyn (Staff)" userId="69dfb4ea-edcf-473d-9f0a-ee09c17b41dd" providerId="ADAL" clId="{B6959D97-1B5A-4966-B72A-B708D21A126D}" dt="2023-06-22T13:57:33.095" v="5"/>
        <pc:sldMkLst>
          <pc:docMk/>
          <pc:sldMk cId="977364011" sldId="256"/>
        </pc:sldMkLst>
        <pc:spChg chg="mod">
          <ac:chgData name="Owain Llewellyn (Staff)" userId="69dfb4ea-edcf-473d-9f0a-ee09c17b41dd" providerId="ADAL" clId="{B6959D97-1B5A-4966-B72A-B708D21A126D}" dt="2023-06-22T13:57:33.095" v="5"/>
          <ac:spMkLst>
            <pc:docMk/>
            <pc:sldMk cId="977364011" sldId="256"/>
            <ac:spMk id="2" creationId="{8AF260E4-69CE-B6FF-FA69-8FC4860BA809}"/>
          </ac:spMkLst>
        </pc:spChg>
      </pc:sldChg>
    </pc:docChg>
  </pc:docChgLst>
  <pc:docChgLst>
    <pc:chgData name="Owain Llewellyn (Staff)" userId="69dfb4ea-edcf-473d-9f0a-ee09c17b41dd" providerId="ADAL" clId="{12CABEF7-BE0A-446A-A627-2FB6EBEA8329}"/>
    <pc:docChg chg="undo redo custSel addSld delSld modSld sldOrd">
      <pc:chgData name="Owain Llewellyn (Staff)" userId="69dfb4ea-edcf-473d-9f0a-ee09c17b41dd" providerId="ADAL" clId="{12CABEF7-BE0A-446A-A627-2FB6EBEA8329}" dt="2023-06-26T15:53:42.840" v="1921" actId="20577"/>
      <pc:docMkLst>
        <pc:docMk/>
      </pc:docMkLst>
      <pc:sldChg chg="modSp mod">
        <pc:chgData name="Owain Llewellyn (Staff)" userId="69dfb4ea-edcf-473d-9f0a-ee09c17b41dd" providerId="ADAL" clId="{12CABEF7-BE0A-446A-A627-2FB6EBEA8329}" dt="2023-06-26T15:53:42.840" v="1921" actId="20577"/>
        <pc:sldMkLst>
          <pc:docMk/>
          <pc:sldMk cId="3955617698" sldId="268"/>
        </pc:sldMkLst>
        <pc:spChg chg="mod">
          <ac:chgData name="Owain Llewellyn (Staff)" userId="69dfb4ea-edcf-473d-9f0a-ee09c17b41dd" providerId="ADAL" clId="{12CABEF7-BE0A-446A-A627-2FB6EBEA8329}" dt="2023-06-26T15:53:42.840" v="1921" actId="20577"/>
          <ac:spMkLst>
            <pc:docMk/>
            <pc:sldMk cId="3955617698" sldId="268"/>
            <ac:spMk id="3" creationId="{BEC96F8B-7E29-B73E-5E7B-F238B0DCBCF3}"/>
          </ac:spMkLst>
        </pc:spChg>
      </pc:sldChg>
      <pc:sldChg chg="modSp mod">
        <pc:chgData name="Owain Llewellyn (Staff)" userId="69dfb4ea-edcf-473d-9f0a-ee09c17b41dd" providerId="ADAL" clId="{12CABEF7-BE0A-446A-A627-2FB6EBEA8329}" dt="2023-06-26T15:30:48.056" v="1848" actId="20577"/>
        <pc:sldMkLst>
          <pc:docMk/>
          <pc:sldMk cId="668218680" sldId="276"/>
        </pc:sldMkLst>
        <pc:spChg chg="mod">
          <ac:chgData name="Owain Llewellyn (Staff)" userId="69dfb4ea-edcf-473d-9f0a-ee09c17b41dd" providerId="ADAL" clId="{12CABEF7-BE0A-446A-A627-2FB6EBEA8329}" dt="2023-06-26T15:30:48.056" v="1848" actId="20577"/>
          <ac:spMkLst>
            <pc:docMk/>
            <pc:sldMk cId="668218680" sldId="276"/>
            <ac:spMk id="3" creationId="{ADAFD4E5-4AF7-64E5-D370-7F72A3057FD9}"/>
          </ac:spMkLst>
        </pc:spChg>
      </pc:sldChg>
      <pc:sldChg chg="modNotesTx">
        <pc:chgData name="Owain Llewellyn (Staff)" userId="69dfb4ea-edcf-473d-9f0a-ee09c17b41dd" providerId="ADAL" clId="{12CABEF7-BE0A-446A-A627-2FB6EBEA8329}" dt="2023-06-26T14:31:31.402" v="964" actId="20577"/>
        <pc:sldMkLst>
          <pc:docMk/>
          <pc:sldMk cId="422525275" sldId="280"/>
        </pc:sldMkLst>
      </pc:sldChg>
      <pc:sldChg chg="modSp mod ord">
        <pc:chgData name="Owain Llewellyn (Staff)" userId="69dfb4ea-edcf-473d-9f0a-ee09c17b41dd" providerId="ADAL" clId="{12CABEF7-BE0A-446A-A627-2FB6EBEA8329}" dt="2023-06-26T14:31:55.258" v="967" actId="114"/>
        <pc:sldMkLst>
          <pc:docMk/>
          <pc:sldMk cId="3797067086" sldId="281"/>
        </pc:sldMkLst>
        <pc:spChg chg="mod">
          <ac:chgData name="Owain Llewellyn (Staff)" userId="69dfb4ea-edcf-473d-9f0a-ee09c17b41dd" providerId="ADAL" clId="{12CABEF7-BE0A-446A-A627-2FB6EBEA8329}" dt="2023-06-26T14:31:55.258" v="967" actId="114"/>
          <ac:spMkLst>
            <pc:docMk/>
            <pc:sldMk cId="3797067086" sldId="281"/>
            <ac:spMk id="3" creationId="{A0C74E69-6B28-C74E-565F-34496CD98D22}"/>
          </ac:spMkLst>
        </pc:spChg>
      </pc:sldChg>
      <pc:sldChg chg="addSp delSp modSp mod modClrScheme chgLayout">
        <pc:chgData name="Owain Llewellyn (Staff)" userId="69dfb4ea-edcf-473d-9f0a-ee09c17b41dd" providerId="ADAL" clId="{12CABEF7-BE0A-446A-A627-2FB6EBEA8329}" dt="2023-06-26T15:07:34.371" v="1004" actId="20577"/>
        <pc:sldMkLst>
          <pc:docMk/>
          <pc:sldMk cId="1897514401" sldId="282"/>
        </pc:sldMkLst>
        <pc:spChg chg="mod ord">
          <ac:chgData name="Owain Llewellyn (Staff)" userId="69dfb4ea-edcf-473d-9f0a-ee09c17b41dd" providerId="ADAL" clId="{12CABEF7-BE0A-446A-A627-2FB6EBEA8329}" dt="2023-06-26T15:07:34.371" v="1004" actId="20577"/>
          <ac:spMkLst>
            <pc:docMk/>
            <pc:sldMk cId="1897514401" sldId="282"/>
            <ac:spMk id="2" creationId="{1BCAF623-131A-765C-E14D-964CDFB0AA1C}"/>
          </ac:spMkLst>
        </pc:spChg>
        <pc:spChg chg="del mod ord">
          <ac:chgData name="Owain Llewellyn (Staff)" userId="69dfb4ea-edcf-473d-9f0a-ee09c17b41dd" providerId="ADAL" clId="{12CABEF7-BE0A-446A-A627-2FB6EBEA8329}" dt="2023-06-26T15:07:05.235" v="981" actId="700"/>
          <ac:spMkLst>
            <pc:docMk/>
            <pc:sldMk cId="1897514401" sldId="282"/>
            <ac:spMk id="3" creationId="{95F7754E-60AF-C795-AD83-A309217872A4}"/>
          </ac:spMkLst>
        </pc:spChg>
        <pc:spChg chg="add mod ord">
          <ac:chgData name="Owain Llewellyn (Staff)" userId="69dfb4ea-edcf-473d-9f0a-ee09c17b41dd" providerId="ADAL" clId="{12CABEF7-BE0A-446A-A627-2FB6EBEA8329}" dt="2023-06-26T15:07:05.235" v="981" actId="700"/>
          <ac:spMkLst>
            <pc:docMk/>
            <pc:sldMk cId="1897514401" sldId="282"/>
            <ac:spMk id="4" creationId="{503219AC-3537-CC42-EEF3-4E94E6511BE5}"/>
          </ac:spMkLst>
        </pc:spChg>
        <pc:spChg chg="add del mod ord">
          <ac:chgData name="Owain Llewellyn (Staff)" userId="69dfb4ea-edcf-473d-9f0a-ee09c17b41dd" providerId="ADAL" clId="{12CABEF7-BE0A-446A-A627-2FB6EBEA8329}" dt="2023-06-26T15:07:09.978" v="982" actId="931"/>
          <ac:spMkLst>
            <pc:docMk/>
            <pc:sldMk cId="1897514401" sldId="282"/>
            <ac:spMk id="5" creationId="{844C9831-2C34-2E27-2E02-AAD1FAF7C14C}"/>
          </ac:spMkLst>
        </pc:spChg>
        <pc:picChg chg="add mod">
          <ac:chgData name="Owain Llewellyn (Staff)" userId="69dfb4ea-edcf-473d-9f0a-ee09c17b41dd" providerId="ADAL" clId="{12CABEF7-BE0A-446A-A627-2FB6EBEA8329}" dt="2023-06-26T15:07:10.872" v="984" actId="962"/>
          <ac:picMkLst>
            <pc:docMk/>
            <pc:sldMk cId="1897514401" sldId="282"/>
            <ac:picMk id="7" creationId="{EE5C25C9-2B57-B338-B830-A163D7A74E4E}"/>
          </ac:picMkLst>
        </pc:picChg>
      </pc:sldChg>
      <pc:sldChg chg="del">
        <pc:chgData name="Owain Llewellyn (Staff)" userId="69dfb4ea-edcf-473d-9f0a-ee09c17b41dd" providerId="ADAL" clId="{12CABEF7-BE0A-446A-A627-2FB6EBEA8329}" dt="2023-06-26T14:29:52.786" v="712" actId="47"/>
        <pc:sldMkLst>
          <pc:docMk/>
          <pc:sldMk cId="3218568668" sldId="283"/>
        </pc:sldMkLst>
      </pc:sldChg>
      <pc:sldChg chg="addSp delSp modSp mod modClrScheme chgLayout">
        <pc:chgData name="Owain Llewellyn (Staff)" userId="69dfb4ea-edcf-473d-9f0a-ee09c17b41dd" providerId="ADAL" clId="{12CABEF7-BE0A-446A-A627-2FB6EBEA8329}" dt="2023-06-26T15:04:55.685" v="980" actId="962"/>
        <pc:sldMkLst>
          <pc:docMk/>
          <pc:sldMk cId="1343226332" sldId="284"/>
        </pc:sldMkLst>
        <pc:spChg chg="mod ord">
          <ac:chgData name="Owain Llewellyn (Staff)" userId="69dfb4ea-edcf-473d-9f0a-ee09c17b41dd" providerId="ADAL" clId="{12CABEF7-BE0A-446A-A627-2FB6EBEA8329}" dt="2023-06-26T15:03:41.795" v="968" actId="700"/>
          <ac:spMkLst>
            <pc:docMk/>
            <pc:sldMk cId="1343226332" sldId="284"/>
            <ac:spMk id="2" creationId="{40BD9A79-5E96-4C3A-34E4-EA928845D70A}"/>
          </ac:spMkLst>
        </pc:spChg>
        <pc:spChg chg="del mod ord">
          <ac:chgData name="Owain Llewellyn (Staff)" userId="69dfb4ea-edcf-473d-9f0a-ee09c17b41dd" providerId="ADAL" clId="{12CABEF7-BE0A-446A-A627-2FB6EBEA8329}" dt="2023-06-26T15:03:41.795" v="968" actId="700"/>
          <ac:spMkLst>
            <pc:docMk/>
            <pc:sldMk cId="1343226332" sldId="284"/>
            <ac:spMk id="3" creationId="{CAA7E091-C714-0E05-9C02-ADB61DEFD8E2}"/>
          </ac:spMkLst>
        </pc:spChg>
        <pc:spChg chg="add del mod ord">
          <ac:chgData name="Owain Llewellyn (Staff)" userId="69dfb4ea-edcf-473d-9f0a-ee09c17b41dd" providerId="ADAL" clId="{12CABEF7-BE0A-446A-A627-2FB6EBEA8329}" dt="2023-06-26T15:04:05.319" v="977" actId="114"/>
          <ac:spMkLst>
            <pc:docMk/>
            <pc:sldMk cId="1343226332" sldId="284"/>
            <ac:spMk id="4" creationId="{8080CEED-51FF-DE1D-EC22-DAAF2D3BD991}"/>
          </ac:spMkLst>
        </pc:spChg>
        <pc:spChg chg="add del mod ord">
          <ac:chgData name="Owain Llewellyn (Staff)" userId="69dfb4ea-edcf-473d-9f0a-ee09c17b41dd" providerId="ADAL" clId="{12CABEF7-BE0A-446A-A627-2FB6EBEA8329}" dt="2023-06-26T15:04:54.884" v="978" actId="931"/>
          <ac:spMkLst>
            <pc:docMk/>
            <pc:sldMk cId="1343226332" sldId="284"/>
            <ac:spMk id="5" creationId="{AD41EF10-FF5B-D8A0-6DA8-8E7C503E1F0B}"/>
          </ac:spMkLst>
        </pc:spChg>
        <pc:graphicFrameChg chg="add del mod">
          <ac:chgData name="Owain Llewellyn (Staff)" userId="69dfb4ea-edcf-473d-9f0a-ee09c17b41dd" providerId="ADAL" clId="{12CABEF7-BE0A-446A-A627-2FB6EBEA8329}" dt="2023-06-26T15:03:52.235" v="971"/>
          <ac:graphicFrameMkLst>
            <pc:docMk/>
            <pc:sldMk cId="1343226332" sldId="284"/>
            <ac:graphicFrameMk id="6" creationId="{25437197-D99D-D215-BA9C-87980687BAB0}"/>
          </ac:graphicFrameMkLst>
        </pc:graphicFrameChg>
        <pc:picChg chg="add mod">
          <ac:chgData name="Owain Llewellyn (Staff)" userId="69dfb4ea-edcf-473d-9f0a-ee09c17b41dd" providerId="ADAL" clId="{12CABEF7-BE0A-446A-A627-2FB6EBEA8329}" dt="2023-06-26T15:04:55.685" v="980" actId="962"/>
          <ac:picMkLst>
            <pc:docMk/>
            <pc:sldMk cId="1343226332" sldId="284"/>
            <ac:picMk id="8" creationId="{F9885514-CEF8-83BB-8A06-EE9902DE351B}"/>
          </ac:picMkLst>
        </pc:picChg>
      </pc:sldChg>
      <pc:sldChg chg="addSp delSp modSp mod setBg modClrScheme chgLayout">
        <pc:chgData name="Owain Llewellyn (Staff)" userId="69dfb4ea-edcf-473d-9f0a-ee09c17b41dd" providerId="ADAL" clId="{12CABEF7-BE0A-446A-A627-2FB6EBEA8329}" dt="2023-06-26T15:22:47.609" v="1826" actId="26606"/>
        <pc:sldMkLst>
          <pc:docMk/>
          <pc:sldMk cId="1216312244" sldId="285"/>
        </pc:sldMkLst>
        <pc:spChg chg="mod ord">
          <ac:chgData name="Owain Llewellyn (Staff)" userId="69dfb4ea-edcf-473d-9f0a-ee09c17b41dd" providerId="ADAL" clId="{12CABEF7-BE0A-446A-A627-2FB6EBEA8329}" dt="2023-06-26T15:22:47.609" v="1826" actId="26606"/>
          <ac:spMkLst>
            <pc:docMk/>
            <pc:sldMk cId="1216312244" sldId="285"/>
            <ac:spMk id="2" creationId="{38A593E4-637B-26EA-73B7-8FF354D6E733}"/>
          </ac:spMkLst>
        </pc:spChg>
        <pc:spChg chg="del">
          <ac:chgData name="Owain Llewellyn (Staff)" userId="69dfb4ea-edcf-473d-9f0a-ee09c17b41dd" providerId="ADAL" clId="{12CABEF7-BE0A-446A-A627-2FB6EBEA8329}" dt="2023-06-26T15:22:24.617" v="1822" actId="931"/>
          <ac:spMkLst>
            <pc:docMk/>
            <pc:sldMk cId="1216312244" sldId="285"/>
            <ac:spMk id="3" creationId="{165B103F-559C-0E53-33D2-921D0A0195F2}"/>
          </ac:spMkLst>
        </pc:spChg>
        <pc:spChg chg="add">
          <ac:chgData name="Owain Llewellyn (Staff)" userId="69dfb4ea-edcf-473d-9f0a-ee09c17b41dd" providerId="ADAL" clId="{12CABEF7-BE0A-446A-A627-2FB6EBEA8329}" dt="2023-06-26T15:22:47.609" v="1826" actId="26606"/>
          <ac:spMkLst>
            <pc:docMk/>
            <pc:sldMk cId="1216312244" sldId="285"/>
            <ac:spMk id="10" creationId="{A4AC5506-6312-4701-8D3C-40187889A947}"/>
          </ac:spMkLst>
        </pc:spChg>
        <pc:picChg chg="add mod ord">
          <ac:chgData name="Owain Llewellyn (Staff)" userId="69dfb4ea-edcf-473d-9f0a-ee09c17b41dd" providerId="ADAL" clId="{12CABEF7-BE0A-446A-A627-2FB6EBEA8329}" dt="2023-06-26T15:22:47.609" v="1826" actId="26606"/>
          <ac:picMkLst>
            <pc:docMk/>
            <pc:sldMk cId="1216312244" sldId="285"/>
            <ac:picMk id="5" creationId="{58A9F55E-7F16-4279-B7C7-CBEFCE853478}"/>
          </ac:picMkLst>
        </pc:picChg>
      </pc:sldChg>
      <pc:sldChg chg="modSp new mod">
        <pc:chgData name="Owain Llewellyn (Staff)" userId="69dfb4ea-edcf-473d-9f0a-ee09c17b41dd" providerId="ADAL" clId="{12CABEF7-BE0A-446A-A627-2FB6EBEA8329}" dt="2023-06-26T14:24:51.009" v="647" actId="20577"/>
        <pc:sldMkLst>
          <pc:docMk/>
          <pc:sldMk cId="1427488076" sldId="286"/>
        </pc:sldMkLst>
        <pc:spChg chg="mod">
          <ac:chgData name="Owain Llewellyn (Staff)" userId="69dfb4ea-edcf-473d-9f0a-ee09c17b41dd" providerId="ADAL" clId="{12CABEF7-BE0A-446A-A627-2FB6EBEA8329}" dt="2023-06-26T14:24:51.009" v="647" actId="20577"/>
          <ac:spMkLst>
            <pc:docMk/>
            <pc:sldMk cId="1427488076" sldId="286"/>
            <ac:spMk id="2" creationId="{ABD8885A-1162-4D54-9684-9869A49F4534}"/>
          </ac:spMkLst>
        </pc:spChg>
        <pc:spChg chg="mod">
          <ac:chgData name="Owain Llewellyn (Staff)" userId="69dfb4ea-edcf-473d-9f0a-ee09c17b41dd" providerId="ADAL" clId="{12CABEF7-BE0A-446A-A627-2FB6EBEA8329}" dt="2023-06-26T13:26:00.503" v="174" actId="20577"/>
          <ac:spMkLst>
            <pc:docMk/>
            <pc:sldMk cId="1427488076" sldId="286"/>
            <ac:spMk id="3" creationId="{5F75F46B-6F73-FC30-6D40-C1D6B1770E7C}"/>
          </ac:spMkLst>
        </pc:spChg>
      </pc:sldChg>
      <pc:sldChg chg="addSp delSp modSp new mod modClrScheme modAnim chgLayout">
        <pc:chgData name="Owain Llewellyn (Staff)" userId="69dfb4ea-edcf-473d-9f0a-ee09c17b41dd" providerId="ADAL" clId="{12CABEF7-BE0A-446A-A627-2FB6EBEA8329}" dt="2023-06-26T13:54:43.335" v="534" actId="20577"/>
        <pc:sldMkLst>
          <pc:docMk/>
          <pc:sldMk cId="2778545453" sldId="287"/>
        </pc:sldMkLst>
        <pc:spChg chg="mod ord">
          <ac:chgData name="Owain Llewellyn (Staff)" userId="69dfb4ea-edcf-473d-9f0a-ee09c17b41dd" providerId="ADAL" clId="{12CABEF7-BE0A-446A-A627-2FB6EBEA8329}" dt="2023-06-26T13:53:28.056" v="478" actId="20577"/>
          <ac:spMkLst>
            <pc:docMk/>
            <pc:sldMk cId="2778545453" sldId="287"/>
            <ac:spMk id="2" creationId="{2E45AEA5-027C-41D0-8739-66C34D883F02}"/>
          </ac:spMkLst>
        </pc:spChg>
        <pc:spChg chg="del mod ord">
          <ac:chgData name="Owain Llewellyn (Staff)" userId="69dfb4ea-edcf-473d-9f0a-ee09c17b41dd" providerId="ADAL" clId="{12CABEF7-BE0A-446A-A627-2FB6EBEA8329}" dt="2023-06-26T13:47:41.753" v="311" actId="700"/>
          <ac:spMkLst>
            <pc:docMk/>
            <pc:sldMk cId="2778545453" sldId="287"/>
            <ac:spMk id="3" creationId="{B3E394CA-8BB3-2FEF-ED37-0099D39262A9}"/>
          </ac:spMkLst>
        </pc:spChg>
        <pc:spChg chg="add mod ord">
          <ac:chgData name="Owain Llewellyn (Staff)" userId="69dfb4ea-edcf-473d-9f0a-ee09c17b41dd" providerId="ADAL" clId="{12CABEF7-BE0A-446A-A627-2FB6EBEA8329}" dt="2023-06-26T13:51:29.926" v="459" actId="20577"/>
          <ac:spMkLst>
            <pc:docMk/>
            <pc:sldMk cId="2778545453" sldId="287"/>
            <ac:spMk id="4" creationId="{4A20C88A-164E-646C-F6B1-F41FB8375C53}"/>
          </ac:spMkLst>
        </pc:spChg>
        <pc:spChg chg="add mod ord">
          <ac:chgData name="Owain Llewellyn (Staff)" userId="69dfb4ea-edcf-473d-9f0a-ee09c17b41dd" providerId="ADAL" clId="{12CABEF7-BE0A-446A-A627-2FB6EBEA8329}" dt="2023-06-26T13:51:45.536" v="465" actId="20577"/>
          <ac:spMkLst>
            <pc:docMk/>
            <pc:sldMk cId="2778545453" sldId="287"/>
            <ac:spMk id="5" creationId="{0FAA8556-482F-6458-0447-04D4DEB2923E}"/>
          </ac:spMkLst>
        </pc:spChg>
        <pc:spChg chg="add mod">
          <ac:chgData name="Owain Llewellyn (Staff)" userId="69dfb4ea-edcf-473d-9f0a-ee09c17b41dd" providerId="ADAL" clId="{12CABEF7-BE0A-446A-A627-2FB6EBEA8329}" dt="2023-06-26T13:54:43.335" v="534" actId="20577"/>
          <ac:spMkLst>
            <pc:docMk/>
            <pc:sldMk cId="2778545453" sldId="287"/>
            <ac:spMk id="6" creationId="{773C5241-9AD2-B301-4EC8-0C89ACE607FE}"/>
          </ac:spMkLst>
        </pc:spChg>
      </pc:sldChg>
      <pc:sldChg chg="addSp delSp modSp new mod setBg">
        <pc:chgData name="Owain Llewellyn (Staff)" userId="69dfb4ea-edcf-473d-9f0a-ee09c17b41dd" providerId="ADAL" clId="{12CABEF7-BE0A-446A-A627-2FB6EBEA8329}" dt="2023-06-26T14:20:49.263" v="627" actId="27636"/>
        <pc:sldMkLst>
          <pc:docMk/>
          <pc:sldMk cId="892745983" sldId="288"/>
        </pc:sldMkLst>
        <pc:spChg chg="mod">
          <ac:chgData name="Owain Llewellyn (Staff)" userId="69dfb4ea-edcf-473d-9f0a-ee09c17b41dd" providerId="ADAL" clId="{12CABEF7-BE0A-446A-A627-2FB6EBEA8329}" dt="2023-06-26T14:19:40.166" v="615" actId="26606"/>
          <ac:spMkLst>
            <pc:docMk/>
            <pc:sldMk cId="892745983" sldId="288"/>
            <ac:spMk id="2" creationId="{B5EE47AB-8F59-06EE-0F66-A851107CA284}"/>
          </ac:spMkLst>
        </pc:spChg>
        <pc:spChg chg="mod">
          <ac:chgData name="Owain Llewellyn (Staff)" userId="69dfb4ea-edcf-473d-9f0a-ee09c17b41dd" providerId="ADAL" clId="{12CABEF7-BE0A-446A-A627-2FB6EBEA8329}" dt="2023-06-26T14:20:49.263" v="627" actId="27636"/>
          <ac:spMkLst>
            <pc:docMk/>
            <pc:sldMk cId="892745983" sldId="288"/>
            <ac:spMk id="3" creationId="{246AB237-EF99-A495-B8CC-B06F30BDA6C2}"/>
          </ac:spMkLst>
        </pc:spChg>
        <pc:spChg chg="del mod">
          <ac:chgData name="Owain Llewellyn (Staff)" userId="69dfb4ea-edcf-473d-9f0a-ee09c17b41dd" providerId="ADAL" clId="{12CABEF7-BE0A-446A-A627-2FB6EBEA8329}" dt="2023-06-26T14:18:57.132" v="611" actId="931"/>
          <ac:spMkLst>
            <pc:docMk/>
            <pc:sldMk cId="892745983" sldId="288"/>
            <ac:spMk id="4" creationId="{2FC0D7D7-9E89-6EFA-3469-8CEBFA8AE541}"/>
          </ac:spMkLst>
        </pc:spChg>
        <pc:spChg chg="add mod">
          <ac:chgData name="Owain Llewellyn (Staff)" userId="69dfb4ea-edcf-473d-9f0a-ee09c17b41dd" providerId="ADAL" clId="{12CABEF7-BE0A-446A-A627-2FB6EBEA8329}" dt="2023-06-26T14:19:40.166" v="615" actId="26606"/>
          <ac:spMkLst>
            <pc:docMk/>
            <pc:sldMk cId="892745983" sldId="288"/>
            <ac:spMk id="7" creationId="{0565B519-D077-7578-319C-4A1401AC5DC4}"/>
          </ac:spMkLst>
        </pc:spChg>
        <pc:spChg chg="add">
          <ac:chgData name="Owain Llewellyn (Staff)" userId="69dfb4ea-edcf-473d-9f0a-ee09c17b41dd" providerId="ADAL" clId="{12CABEF7-BE0A-446A-A627-2FB6EBEA8329}" dt="2023-06-26T14:19:40.166" v="615" actId="26606"/>
          <ac:spMkLst>
            <pc:docMk/>
            <pc:sldMk cId="892745983" sldId="288"/>
            <ac:spMk id="12" creationId="{F13C74B1-5B17-4795-BED0-7140497B445A}"/>
          </ac:spMkLst>
        </pc:spChg>
        <pc:spChg chg="add">
          <ac:chgData name="Owain Llewellyn (Staff)" userId="69dfb4ea-edcf-473d-9f0a-ee09c17b41dd" providerId="ADAL" clId="{12CABEF7-BE0A-446A-A627-2FB6EBEA8329}" dt="2023-06-26T14:19:40.166" v="615" actId="26606"/>
          <ac:spMkLst>
            <pc:docMk/>
            <pc:sldMk cId="892745983" sldId="288"/>
            <ac:spMk id="14" creationId="{D4974D33-8DC5-464E-8C6D-BE58F0669C17}"/>
          </ac:spMkLst>
        </pc:spChg>
        <pc:picChg chg="add mod">
          <ac:chgData name="Owain Llewellyn (Staff)" userId="69dfb4ea-edcf-473d-9f0a-ee09c17b41dd" providerId="ADAL" clId="{12CABEF7-BE0A-446A-A627-2FB6EBEA8329}" dt="2023-06-26T14:19:40.166" v="615" actId="26606"/>
          <ac:picMkLst>
            <pc:docMk/>
            <pc:sldMk cId="892745983" sldId="288"/>
            <ac:picMk id="6" creationId="{700D16DB-C3E5-D63E-485A-7F19A46ACA61}"/>
          </ac:picMkLst>
        </pc:picChg>
      </pc:sldChg>
      <pc:sldChg chg="modSp new mod">
        <pc:chgData name="Owain Llewellyn (Staff)" userId="69dfb4ea-edcf-473d-9f0a-ee09c17b41dd" providerId="ADAL" clId="{12CABEF7-BE0A-446A-A627-2FB6EBEA8329}" dt="2023-06-26T14:27:29.775" v="699" actId="20577"/>
        <pc:sldMkLst>
          <pc:docMk/>
          <pc:sldMk cId="2514333202" sldId="289"/>
        </pc:sldMkLst>
        <pc:spChg chg="mod">
          <ac:chgData name="Owain Llewellyn (Staff)" userId="69dfb4ea-edcf-473d-9f0a-ee09c17b41dd" providerId="ADAL" clId="{12CABEF7-BE0A-446A-A627-2FB6EBEA8329}" dt="2023-06-26T14:25:50.528" v="666" actId="20577"/>
          <ac:spMkLst>
            <pc:docMk/>
            <pc:sldMk cId="2514333202" sldId="289"/>
            <ac:spMk id="2" creationId="{0166803E-EA8A-16B1-BB98-54599CD9C4E0}"/>
          </ac:spMkLst>
        </pc:spChg>
        <pc:spChg chg="mod">
          <ac:chgData name="Owain Llewellyn (Staff)" userId="69dfb4ea-edcf-473d-9f0a-ee09c17b41dd" providerId="ADAL" clId="{12CABEF7-BE0A-446A-A627-2FB6EBEA8329}" dt="2023-06-26T14:27:29.775" v="699" actId="20577"/>
          <ac:spMkLst>
            <pc:docMk/>
            <pc:sldMk cId="2514333202" sldId="289"/>
            <ac:spMk id="3" creationId="{8800452D-E0F4-E180-3E4D-0987D9EFE931}"/>
          </ac:spMkLst>
        </pc:spChg>
      </pc:sldChg>
      <pc:sldChg chg="addSp delSp modSp new mod setBg modClrScheme setClrOvrMap delDesignElem chgLayout">
        <pc:chgData name="Owain Llewellyn (Staff)" userId="69dfb4ea-edcf-473d-9f0a-ee09c17b41dd" providerId="ADAL" clId="{12CABEF7-BE0A-446A-A627-2FB6EBEA8329}" dt="2023-06-26T15:18:56.313" v="1445" actId="20577"/>
        <pc:sldMkLst>
          <pc:docMk/>
          <pc:sldMk cId="312408805" sldId="290"/>
        </pc:sldMkLst>
        <pc:spChg chg="add del mod ord">
          <ac:chgData name="Owain Llewellyn (Staff)" userId="69dfb4ea-edcf-473d-9f0a-ee09c17b41dd" providerId="ADAL" clId="{12CABEF7-BE0A-446A-A627-2FB6EBEA8329}" dt="2023-06-26T15:12:08.845" v="1069" actId="700"/>
          <ac:spMkLst>
            <pc:docMk/>
            <pc:sldMk cId="312408805" sldId="290"/>
            <ac:spMk id="2" creationId="{9791C322-3162-A74D-A02B-9F0513ED0A43}"/>
          </ac:spMkLst>
        </pc:spChg>
        <pc:spChg chg="add del mod ord">
          <ac:chgData name="Owain Llewellyn (Staff)" userId="69dfb4ea-edcf-473d-9f0a-ee09c17b41dd" providerId="ADAL" clId="{12CABEF7-BE0A-446A-A627-2FB6EBEA8329}" dt="2023-06-26T15:12:08.845" v="1069" actId="700"/>
          <ac:spMkLst>
            <pc:docMk/>
            <pc:sldMk cId="312408805" sldId="290"/>
            <ac:spMk id="3" creationId="{11C09809-C11A-36D5-B767-861B84BCF401}"/>
          </ac:spMkLst>
        </pc:spChg>
        <pc:spChg chg="add del">
          <ac:chgData name="Owain Llewellyn (Staff)" userId="69dfb4ea-edcf-473d-9f0a-ee09c17b41dd" providerId="ADAL" clId="{12CABEF7-BE0A-446A-A627-2FB6EBEA8329}" dt="2023-06-26T15:12:08.845" v="1069" actId="700"/>
          <ac:spMkLst>
            <pc:docMk/>
            <pc:sldMk cId="312408805" sldId="290"/>
            <ac:spMk id="4" creationId="{D13B9C93-6E3B-A883-D97C-DB27D53B9397}"/>
          </ac:spMkLst>
        </pc:spChg>
        <pc:spChg chg="add del mod ord">
          <ac:chgData name="Owain Llewellyn (Staff)" userId="69dfb4ea-edcf-473d-9f0a-ee09c17b41dd" providerId="ADAL" clId="{12CABEF7-BE0A-446A-A627-2FB6EBEA8329}" dt="2023-06-26T15:11:38.522" v="1062" actId="700"/>
          <ac:spMkLst>
            <pc:docMk/>
            <pc:sldMk cId="312408805" sldId="290"/>
            <ac:spMk id="19" creationId="{C1BF6260-0465-17E5-9427-17A941817503}"/>
          </ac:spMkLst>
        </pc:spChg>
        <pc:spChg chg="add del mod ord">
          <ac:chgData name="Owain Llewellyn (Staff)" userId="69dfb4ea-edcf-473d-9f0a-ee09c17b41dd" providerId="ADAL" clId="{12CABEF7-BE0A-446A-A627-2FB6EBEA8329}" dt="2023-06-26T15:11:37.986" v="1061" actId="700"/>
          <ac:spMkLst>
            <pc:docMk/>
            <pc:sldMk cId="312408805" sldId="290"/>
            <ac:spMk id="20" creationId="{8733FB6E-1388-3A0A-6B3A-838CD5ECF882}"/>
          </ac:spMkLst>
        </pc:spChg>
        <pc:spChg chg="add del mod ord">
          <ac:chgData name="Owain Llewellyn (Staff)" userId="69dfb4ea-edcf-473d-9f0a-ee09c17b41dd" providerId="ADAL" clId="{12CABEF7-BE0A-446A-A627-2FB6EBEA8329}" dt="2023-06-26T15:11:37.284" v="1060" actId="700"/>
          <ac:spMkLst>
            <pc:docMk/>
            <pc:sldMk cId="312408805" sldId="290"/>
            <ac:spMk id="21" creationId="{94CB8D4C-20D0-B1EC-D0C5-AE1BCE0EE3C3}"/>
          </ac:spMkLst>
        </pc:spChg>
        <pc:spChg chg="add del mod ord">
          <ac:chgData name="Owain Llewellyn (Staff)" userId="69dfb4ea-edcf-473d-9f0a-ee09c17b41dd" providerId="ADAL" clId="{12CABEF7-BE0A-446A-A627-2FB6EBEA8329}" dt="2023-06-26T15:12:35.782" v="1079" actId="700"/>
          <ac:spMkLst>
            <pc:docMk/>
            <pc:sldMk cId="312408805" sldId="290"/>
            <ac:spMk id="22" creationId="{8E62FEFA-F9AE-2C13-1695-21A1511EBD8E}"/>
          </ac:spMkLst>
        </pc:spChg>
        <pc:spChg chg="add del">
          <ac:chgData name="Owain Llewellyn (Staff)" userId="69dfb4ea-edcf-473d-9f0a-ee09c17b41dd" providerId="ADAL" clId="{12CABEF7-BE0A-446A-A627-2FB6EBEA8329}" dt="2023-06-26T15:12:03.706" v="1065" actId="26606"/>
          <ac:spMkLst>
            <pc:docMk/>
            <pc:sldMk cId="312408805" sldId="290"/>
            <ac:spMk id="23" creationId="{1707FC24-6981-43D9-B525-C7832BA22463}"/>
          </ac:spMkLst>
        </pc:spChg>
        <pc:spChg chg="add del">
          <ac:chgData name="Owain Llewellyn (Staff)" userId="69dfb4ea-edcf-473d-9f0a-ee09c17b41dd" providerId="ADAL" clId="{12CABEF7-BE0A-446A-A627-2FB6EBEA8329}" dt="2023-06-26T15:10:41.302" v="1033" actId="26606"/>
          <ac:spMkLst>
            <pc:docMk/>
            <pc:sldMk cId="312408805" sldId="290"/>
            <ac:spMk id="24" creationId="{5CB593EA-2F98-479F-B4C4-F366571FA64D}"/>
          </ac:spMkLst>
        </pc:spChg>
        <pc:spChg chg="add del">
          <ac:chgData name="Owain Llewellyn (Staff)" userId="69dfb4ea-edcf-473d-9f0a-ee09c17b41dd" providerId="ADAL" clId="{12CABEF7-BE0A-446A-A627-2FB6EBEA8329}" dt="2023-06-26T15:10:41.302" v="1033" actId="26606"/>
          <ac:spMkLst>
            <pc:docMk/>
            <pc:sldMk cId="312408805" sldId="290"/>
            <ac:spMk id="25" creationId="{0E24FC59-4478-993B-4180-22F1983E9EF7}"/>
          </ac:spMkLst>
        </pc:spChg>
        <pc:spChg chg="add del">
          <ac:chgData name="Owain Llewellyn (Staff)" userId="69dfb4ea-edcf-473d-9f0a-ee09c17b41dd" providerId="ADAL" clId="{12CABEF7-BE0A-446A-A627-2FB6EBEA8329}" dt="2023-06-26T15:10:41.302" v="1033" actId="26606"/>
          <ac:spMkLst>
            <pc:docMk/>
            <pc:sldMk cId="312408805" sldId="290"/>
            <ac:spMk id="26" creationId="{39BEB6D0-9E4E-4221-93D1-74ABECEE9EFC}"/>
          </ac:spMkLst>
        </pc:spChg>
        <pc:spChg chg="add del">
          <ac:chgData name="Owain Llewellyn (Staff)" userId="69dfb4ea-edcf-473d-9f0a-ee09c17b41dd" providerId="ADAL" clId="{12CABEF7-BE0A-446A-A627-2FB6EBEA8329}" dt="2023-06-26T15:10:04.752" v="1027" actId="26606"/>
          <ac:spMkLst>
            <pc:docMk/>
            <pc:sldMk cId="312408805" sldId="290"/>
            <ac:spMk id="27" creationId="{B7C088BA-7C09-29C8-095C-A3F89BF54DC0}"/>
          </ac:spMkLst>
        </pc:spChg>
        <pc:spChg chg="add del">
          <ac:chgData name="Owain Llewellyn (Staff)" userId="69dfb4ea-edcf-473d-9f0a-ee09c17b41dd" providerId="ADAL" clId="{12CABEF7-BE0A-446A-A627-2FB6EBEA8329}" dt="2023-06-26T15:10:02.849" v="1025" actId="26606"/>
          <ac:spMkLst>
            <pc:docMk/>
            <pc:sldMk cId="312408805" sldId="290"/>
            <ac:spMk id="28" creationId="{26882C51-76F9-4F99-997D-31FA6242A805}"/>
          </ac:spMkLst>
        </pc:spChg>
        <pc:spChg chg="add del">
          <ac:chgData name="Owain Llewellyn (Staff)" userId="69dfb4ea-edcf-473d-9f0a-ee09c17b41dd" providerId="ADAL" clId="{12CABEF7-BE0A-446A-A627-2FB6EBEA8329}" dt="2023-06-26T15:10:43.150" v="1035" actId="26606"/>
          <ac:spMkLst>
            <pc:docMk/>
            <pc:sldMk cId="312408805" sldId="290"/>
            <ac:spMk id="29" creationId="{FBC711EC-2569-4DB4-BE16-66EC29DBE5CC}"/>
          </ac:spMkLst>
        </pc:spChg>
        <pc:spChg chg="add del">
          <ac:chgData name="Owain Llewellyn (Staff)" userId="69dfb4ea-edcf-473d-9f0a-ee09c17b41dd" providerId="ADAL" clId="{12CABEF7-BE0A-446A-A627-2FB6EBEA8329}" dt="2023-06-26T15:10:02.849" v="1025" actId="26606"/>
          <ac:spMkLst>
            <pc:docMk/>
            <pc:sldMk cId="312408805" sldId="290"/>
            <ac:spMk id="30" creationId="{61FFFC16-86E2-4B9A-BC6D-213DC2654765}"/>
          </ac:spMkLst>
        </pc:spChg>
        <pc:spChg chg="add del">
          <ac:chgData name="Owain Llewellyn (Staff)" userId="69dfb4ea-edcf-473d-9f0a-ee09c17b41dd" providerId="ADAL" clId="{12CABEF7-BE0A-446A-A627-2FB6EBEA8329}" dt="2023-06-26T15:10:48.047" v="1037" actId="26606"/>
          <ac:spMkLst>
            <pc:docMk/>
            <pc:sldMk cId="312408805" sldId="290"/>
            <ac:spMk id="31" creationId="{5CB593EA-2F98-479F-B4C4-F366571FA64D}"/>
          </ac:spMkLst>
        </pc:spChg>
        <pc:spChg chg="add del">
          <ac:chgData name="Owain Llewellyn (Staff)" userId="69dfb4ea-edcf-473d-9f0a-ee09c17b41dd" providerId="ADAL" clId="{12CABEF7-BE0A-446A-A627-2FB6EBEA8329}" dt="2023-06-26T15:10:02.849" v="1025" actId="26606"/>
          <ac:spMkLst>
            <pc:docMk/>
            <pc:sldMk cId="312408805" sldId="290"/>
            <ac:spMk id="32" creationId="{DD3524E0-C87C-4F38-9FC7-E969C15A7906}"/>
          </ac:spMkLst>
        </pc:spChg>
        <pc:spChg chg="add del">
          <ac:chgData name="Owain Llewellyn (Staff)" userId="69dfb4ea-edcf-473d-9f0a-ee09c17b41dd" providerId="ADAL" clId="{12CABEF7-BE0A-446A-A627-2FB6EBEA8329}" dt="2023-06-26T15:10:48.047" v="1037" actId="26606"/>
          <ac:spMkLst>
            <pc:docMk/>
            <pc:sldMk cId="312408805" sldId="290"/>
            <ac:spMk id="33" creationId="{39BEB6D0-9E4E-4221-93D1-74ABECEE9EFC}"/>
          </ac:spMkLst>
        </pc:spChg>
        <pc:spChg chg="add del">
          <ac:chgData name="Owain Llewellyn (Staff)" userId="69dfb4ea-edcf-473d-9f0a-ee09c17b41dd" providerId="ADAL" clId="{12CABEF7-BE0A-446A-A627-2FB6EBEA8329}" dt="2023-06-26T15:10:02.849" v="1025" actId="26606"/>
          <ac:spMkLst>
            <pc:docMk/>
            <pc:sldMk cId="312408805" sldId="290"/>
            <ac:spMk id="34" creationId="{F1ED1DF4-DDDE-4464-8ABC-ED1F633CCEC1}"/>
          </ac:spMkLst>
        </pc:spChg>
        <pc:spChg chg="add del">
          <ac:chgData name="Owain Llewellyn (Staff)" userId="69dfb4ea-edcf-473d-9f0a-ee09c17b41dd" providerId="ADAL" clId="{12CABEF7-BE0A-446A-A627-2FB6EBEA8329}" dt="2023-06-26T15:10:48.047" v="1037" actId="26606"/>
          <ac:spMkLst>
            <pc:docMk/>
            <pc:sldMk cId="312408805" sldId="290"/>
            <ac:spMk id="35" creationId="{0E24FC59-4478-993B-4180-22F1983E9EF7}"/>
          </ac:spMkLst>
        </pc:spChg>
        <pc:spChg chg="add del">
          <ac:chgData name="Owain Llewellyn (Staff)" userId="69dfb4ea-edcf-473d-9f0a-ee09c17b41dd" providerId="ADAL" clId="{12CABEF7-BE0A-446A-A627-2FB6EBEA8329}" dt="2023-06-26T15:10:02.849" v="1025" actId="26606"/>
          <ac:spMkLst>
            <pc:docMk/>
            <pc:sldMk cId="312408805" sldId="290"/>
            <ac:spMk id="36" creationId="{E7E01BF7-4F45-4B6D-82BF-5A5DB30A627B}"/>
          </ac:spMkLst>
        </pc:spChg>
        <pc:spChg chg="add del">
          <ac:chgData name="Owain Llewellyn (Staff)" userId="69dfb4ea-edcf-473d-9f0a-ee09c17b41dd" providerId="ADAL" clId="{12CABEF7-BE0A-446A-A627-2FB6EBEA8329}" dt="2023-06-26T15:10:51.983" v="1039" actId="26606"/>
          <ac:spMkLst>
            <pc:docMk/>
            <pc:sldMk cId="312408805" sldId="290"/>
            <ac:spMk id="37" creationId="{0EFD753D-6A49-46DD-9E82-AA6E2C62B461}"/>
          </ac:spMkLst>
        </pc:spChg>
        <pc:spChg chg="add del">
          <ac:chgData name="Owain Llewellyn (Staff)" userId="69dfb4ea-edcf-473d-9f0a-ee09c17b41dd" providerId="ADAL" clId="{12CABEF7-BE0A-446A-A627-2FB6EBEA8329}" dt="2023-06-26T15:10:02.849" v="1025" actId="26606"/>
          <ac:spMkLst>
            <pc:docMk/>
            <pc:sldMk cId="312408805" sldId="290"/>
            <ac:spMk id="38" creationId="{F2FC5C7B-261A-4268-BA85-C29488A8BED3}"/>
          </ac:spMkLst>
        </pc:spChg>
        <pc:spChg chg="add del">
          <ac:chgData name="Owain Llewellyn (Staff)" userId="69dfb4ea-edcf-473d-9f0a-ee09c17b41dd" providerId="ADAL" clId="{12CABEF7-BE0A-446A-A627-2FB6EBEA8329}" dt="2023-06-26T15:10:51.983" v="1039" actId="26606"/>
          <ac:spMkLst>
            <pc:docMk/>
            <pc:sldMk cId="312408805" sldId="290"/>
            <ac:spMk id="39" creationId="{138A5824-1F4A-4EE7-BC13-5BB48FC0809B}"/>
          </ac:spMkLst>
        </pc:spChg>
        <pc:spChg chg="add del">
          <ac:chgData name="Owain Llewellyn (Staff)" userId="69dfb4ea-edcf-473d-9f0a-ee09c17b41dd" providerId="ADAL" clId="{12CABEF7-BE0A-446A-A627-2FB6EBEA8329}" dt="2023-06-26T15:10:02.849" v="1025" actId="26606"/>
          <ac:spMkLst>
            <pc:docMk/>
            <pc:sldMk cId="312408805" sldId="290"/>
            <ac:spMk id="40" creationId="{5CB4E315-91F2-4710-B866-B119037ED97C}"/>
          </ac:spMkLst>
        </pc:spChg>
        <pc:spChg chg="add del">
          <ac:chgData name="Owain Llewellyn (Staff)" userId="69dfb4ea-edcf-473d-9f0a-ee09c17b41dd" providerId="ADAL" clId="{12CABEF7-BE0A-446A-A627-2FB6EBEA8329}" dt="2023-06-26T15:10:51.983" v="1039" actId="26606"/>
          <ac:spMkLst>
            <pc:docMk/>
            <pc:sldMk cId="312408805" sldId="290"/>
            <ac:spMk id="41" creationId="{0AA96D19-8C46-E823-82FC-33AC4D2536CB}"/>
          </ac:spMkLst>
        </pc:spChg>
        <pc:spChg chg="add del">
          <ac:chgData name="Owain Llewellyn (Staff)" userId="69dfb4ea-edcf-473d-9f0a-ee09c17b41dd" providerId="ADAL" clId="{12CABEF7-BE0A-446A-A627-2FB6EBEA8329}" dt="2023-06-26T15:10:02.849" v="1025" actId="26606"/>
          <ac:spMkLst>
            <pc:docMk/>
            <pc:sldMk cId="312408805" sldId="290"/>
            <ac:spMk id="42" creationId="{569BABC0-B0CC-4E7B-838A-F6E644779E18}"/>
          </ac:spMkLst>
        </pc:spChg>
        <pc:spChg chg="add del">
          <ac:chgData name="Owain Llewellyn (Staff)" userId="69dfb4ea-edcf-473d-9f0a-ee09c17b41dd" providerId="ADAL" clId="{12CABEF7-BE0A-446A-A627-2FB6EBEA8329}" dt="2023-06-26T15:11:36.618" v="1059" actId="26606"/>
          <ac:spMkLst>
            <pc:docMk/>
            <pc:sldMk cId="312408805" sldId="290"/>
            <ac:spMk id="43" creationId="{5CB593EA-2F98-479F-B4C4-F366571FA64D}"/>
          </ac:spMkLst>
        </pc:spChg>
        <pc:spChg chg="add del">
          <ac:chgData name="Owain Llewellyn (Staff)" userId="69dfb4ea-edcf-473d-9f0a-ee09c17b41dd" providerId="ADAL" clId="{12CABEF7-BE0A-446A-A627-2FB6EBEA8329}" dt="2023-06-26T15:10:02.849" v="1025" actId="26606"/>
          <ac:spMkLst>
            <pc:docMk/>
            <pc:sldMk cId="312408805" sldId="290"/>
            <ac:spMk id="44" creationId="{DCBE1B01-A27C-45C2-ADA4-AA13C3AC1F6A}"/>
          </ac:spMkLst>
        </pc:spChg>
        <pc:spChg chg="add del">
          <ac:chgData name="Owain Llewellyn (Staff)" userId="69dfb4ea-edcf-473d-9f0a-ee09c17b41dd" providerId="ADAL" clId="{12CABEF7-BE0A-446A-A627-2FB6EBEA8329}" dt="2023-06-26T15:11:36.618" v="1059" actId="26606"/>
          <ac:spMkLst>
            <pc:docMk/>
            <pc:sldMk cId="312408805" sldId="290"/>
            <ac:spMk id="45" creationId="{39BEB6D0-9E4E-4221-93D1-74ABECEE9EFC}"/>
          </ac:spMkLst>
        </pc:spChg>
        <pc:spChg chg="add del">
          <ac:chgData name="Owain Llewellyn (Staff)" userId="69dfb4ea-edcf-473d-9f0a-ee09c17b41dd" providerId="ADAL" clId="{12CABEF7-BE0A-446A-A627-2FB6EBEA8329}" dt="2023-06-26T15:10:02.849" v="1025" actId="26606"/>
          <ac:spMkLst>
            <pc:docMk/>
            <pc:sldMk cId="312408805" sldId="290"/>
            <ac:spMk id="46" creationId="{BE7E1DAA-43FB-4446-A354-9283DE6686C8}"/>
          </ac:spMkLst>
        </pc:spChg>
        <pc:spChg chg="add del mod ord">
          <ac:chgData name="Owain Llewellyn (Staff)" userId="69dfb4ea-edcf-473d-9f0a-ee09c17b41dd" providerId="ADAL" clId="{12CABEF7-BE0A-446A-A627-2FB6EBEA8329}" dt="2023-06-26T15:11:36.618" v="1059" actId="26606"/>
          <ac:spMkLst>
            <pc:docMk/>
            <pc:sldMk cId="312408805" sldId="290"/>
            <ac:spMk id="47" creationId="{0E24FC59-4478-993B-4180-22F1983E9EF7}"/>
          </ac:spMkLst>
        </pc:spChg>
        <pc:spChg chg="add del">
          <ac:chgData name="Owain Llewellyn (Staff)" userId="69dfb4ea-edcf-473d-9f0a-ee09c17b41dd" providerId="ADAL" clId="{12CABEF7-BE0A-446A-A627-2FB6EBEA8329}" dt="2023-06-26T15:10:02.849" v="1025" actId="26606"/>
          <ac:spMkLst>
            <pc:docMk/>
            <pc:sldMk cId="312408805" sldId="290"/>
            <ac:spMk id="48" creationId="{F6FE5468-759E-4E83-828A-5587C7F58873}"/>
          </ac:spMkLst>
        </pc:spChg>
        <pc:spChg chg="add del">
          <ac:chgData name="Owain Llewellyn (Staff)" userId="69dfb4ea-edcf-473d-9f0a-ee09c17b41dd" providerId="ADAL" clId="{12CABEF7-BE0A-446A-A627-2FB6EBEA8329}" dt="2023-06-26T15:11:17.047" v="1049" actId="26606"/>
          <ac:spMkLst>
            <pc:docMk/>
            <pc:sldMk cId="312408805" sldId="290"/>
            <ac:spMk id="49" creationId="{5CB593EA-2F98-479F-B4C4-F366571FA64D}"/>
          </ac:spMkLst>
        </pc:spChg>
        <pc:spChg chg="add del">
          <ac:chgData name="Owain Llewellyn (Staff)" userId="69dfb4ea-edcf-473d-9f0a-ee09c17b41dd" providerId="ADAL" clId="{12CABEF7-BE0A-446A-A627-2FB6EBEA8329}" dt="2023-06-26T15:10:02.849" v="1025" actId="26606"/>
          <ac:spMkLst>
            <pc:docMk/>
            <pc:sldMk cId="312408805" sldId="290"/>
            <ac:spMk id="50" creationId="{99FE99BC-5F7D-47C3-AA1E-16D7DBDBD18F}"/>
          </ac:spMkLst>
        </pc:spChg>
        <pc:spChg chg="add del">
          <ac:chgData name="Owain Llewellyn (Staff)" userId="69dfb4ea-edcf-473d-9f0a-ee09c17b41dd" providerId="ADAL" clId="{12CABEF7-BE0A-446A-A627-2FB6EBEA8329}" dt="2023-06-26T15:11:17.047" v="1049" actId="26606"/>
          <ac:spMkLst>
            <pc:docMk/>
            <pc:sldMk cId="312408805" sldId="290"/>
            <ac:spMk id="51" creationId="{39BEB6D0-9E4E-4221-93D1-74ABECEE9EFC}"/>
          </ac:spMkLst>
        </pc:spChg>
        <pc:spChg chg="add del">
          <ac:chgData name="Owain Llewellyn (Staff)" userId="69dfb4ea-edcf-473d-9f0a-ee09c17b41dd" providerId="ADAL" clId="{12CABEF7-BE0A-446A-A627-2FB6EBEA8329}" dt="2023-06-26T15:10:02.849" v="1025" actId="26606"/>
          <ac:spMkLst>
            <pc:docMk/>
            <pc:sldMk cId="312408805" sldId="290"/>
            <ac:spMk id="52" creationId="{27400BAF-FCE6-4296-8A0E-9B595ADC09A4}"/>
          </ac:spMkLst>
        </pc:spChg>
        <pc:spChg chg="add del">
          <ac:chgData name="Owain Llewellyn (Staff)" userId="69dfb4ea-edcf-473d-9f0a-ee09c17b41dd" providerId="ADAL" clId="{12CABEF7-BE0A-446A-A627-2FB6EBEA8329}" dt="2023-06-26T15:11:19.495" v="1051" actId="26606"/>
          <ac:spMkLst>
            <pc:docMk/>
            <pc:sldMk cId="312408805" sldId="290"/>
            <ac:spMk id="53" creationId="{5CB593EA-2F98-479F-B4C4-F366571FA64D}"/>
          </ac:spMkLst>
        </pc:spChg>
        <pc:spChg chg="add del">
          <ac:chgData name="Owain Llewellyn (Staff)" userId="69dfb4ea-edcf-473d-9f0a-ee09c17b41dd" providerId="ADAL" clId="{12CABEF7-BE0A-446A-A627-2FB6EBEA8329}" dt="2023-06-26T15:10:04.752" v="1027" actId="26606"/>
          <ac:spMkLst>
            <pc:docMk/>
            <pc:sldMk cId="312408805" sldId="290"/>
            <ac:spMk id="54" creationId="{0EFD753D-6A49-46DD-9E82-AA6E2C62B461}"/>
          </ac:spMkLst>
        </pc:spChg>
        <pc:spChg chg="add del">
          <ac:chgData name="Owain Llewellyn (Staff)" userId="69dfb4ea-edcf-473d-9f0a-ee09c17b41dd" providerId="ADAL" clId="{12CABEF7-BE0A-446A-A627-2FB6EBEA8329}" dt="2023-06-26T15:10:04.752" v="1027" actId="26606"/>
          <ac:spMkLst>
            <pc:docMk/>
            <pc:sldMk cId="312408805" sldId="290"/>
            <ac:spMk id="55" creationId="{138A5824-1F4A-4EE7-BC13-5BB48FC0809B}"/>
          </ac:spMkLst>
        </pc:spChg>
        <pc:spChg chg="add del">
          <ac:chgData name="Owain Llewellyn (Staff)" userId="69dfb4ea-edcf-473d-9f0a-ee09c17b41dd" providerId="ADAL" clId="{12CABEF7-BE0A-446A-A627-2FB6EBEA8329}" dt="2023-06-26T15:11:19.495" v="1051" actId="26606"/>
          <ac:spMkLst>
            <pc:docMk/>
            <pc:sldMk cId="312408805" sldId="290"/>
            <ac:spMk id="56" creationId="{39BEB6D0-9E4E-4221-93D1-74ABECEE9EFC}"/>
          </ac:spMkLst>
        </pc:spChg>
        <pc:spChg chg="add del">
          <ac:chgData name="Owain Llewellyn (Staff)" userId="69dfb4ea-edcf-473d-9f0a-ee09c17b41dd" providerId="ADAL" clId="{12CABEF7-BE0A-446A-A627-2FB6EBEA8329}" dt="2023-06-26T15:11:39.082" v="1063" actId="26606"/>
          <ac:spMkLst>
            <pc:docMk/>
            <pc:sldMk cId="312408805" sldId="290"/>
            <ac:spMk id="57" creationId="{72018E1B-E0B9-4440-AFF3-4112E50A2763}"/>
          </ac:spMkLst>
        </pc:spChg>
        <pc:spChg chg="add del">
          <ac:chgData name="Owain Llewellyn (Staff)" userId="69dfb4ea-edcf-473d-9f0a-ee09c17b41dd" providerId="ADAL" clId="{12CABEF7-BE0A-446A-A627-2FB6EBEA8329}" dt="2023-06-26T15:11:22.659" v="1053" actId="26606"/>
          <ac:spMkLst>
            <pc:docMk/>
            <pc:sldMk cId="312408805" sldId="290"/>
            <ac:spMk id="58" creationId="{33E5684F-9524-414B-ADBE-BAE7E0D73098}"/>
          </ac:spMkLst>
        </pc:spChg>
        <pc:spChg chg="add del mod ord">
          <ac:chgData name="Owain Llewellyn (Staff)" userId="69dfb4ea-edcf-473d-9f0a-ee09c17b41dd" providerId="ADAL" clId="{12CABEF7-BE0A-446A-A627-2FB6EBEA8329}" dt="2023-06-26T15:12:23.054" v="1070" actId="931"/>
          <ac:spMkLst>
            <pc:docMk/>
            <pc:sldMk cId="312408805" sldId="290"/>
            <ac:spMk id="59" creationId="{DCA9008C-327C-1724-86A4-D8EFF01FADC3}"/>
          </ac:spMkLst>
        </pc:spChg>
        <pc:spChg chg="add del">
          <ac:chgData name="Owain Llewellyn (Staff)" userId="69dfb4ea-edcf-473d-9f0a-ee09c17b41dd" providerId="ADAL" clId="{12CABEF7-BE0A-446A-A627-2FB6EBEA8329}" dt="2023-06-26T15:11:24.827" v="1055" actId="26606"/>
          <ac:spMkLst>
            <pc:docMk/>
            <pc:sldMk cId="312408805" sldId="290"/>
            <ac:spMk id="60" creationId="{7C1CFE70-2BD5-4661-8AF9-D097E65E70CE}"/>
          </ac:spMkLst>
        </pc:spChg>
        <pc:spChg chg="add del">
          <ac:chgData name="Owain Llewellyn (Staff)" userId="69dfb4ea-edcf-473d-9f0a-ee09c17b41dd" providerId="ADAL" clId="{12CABEF7-BE0A-446A-A627-2FB6EBEA8329}" dt="2023-06-26T15:11:24.827" v="1055" actId="26606"/>
          <ac:spMkLst>
            <pc:docMk/>
            <pc:sldMk cId="312408805" sldId="290"/>
            <ac:spMk id="61" creationId="{AEECF78C-1048-456C-88A0-441412321169}"/>
          </ac:spMkLst>
        </pc:spChg>
        <pc:spChg chg="add del">
          <ac:chgData name="Owain Llewellyn (Staff)" userId="69dfb4ea-edcf-473d-9f0a-ee09c17b41dd" providerId="ADAL" clId="{12CABEF7-BE0A-446A-A627-2FB6EBEA8329}" dt="2023-06-26T15:11:24.827" v="1055" actId="26606"/>
          <ac:spMkLst>
            <pc:docMk/>
            <pc:sldMk cId="312408805" sldId="290"/>
            <ac:spMk id="62" creationId="{5A6B4445-DDB3-4971-8FBA-4DCAF08C09F4}"/>
          </ac:spMkLst>
        </pc:spChg>
        <pc:spChg chg="add del">
          <ac:chgData name="Owain Llewellyn (Staff)" userId="69dfb4ea-edcf-473d-9f0a-ee09c17b41dd" providerId="ADAL" clId="{12CABEF7-BE0A-446A-A627-2FB6EBEA8329}" dt="2023-06-26T15:11:24.827" v="1055" actId="26606"/>
          <ac:spMkLst>
            <pc:docMk/>
            <pc:sldMk cId="312408805" sldId="290"/>
            <ac:spMk id="63" creationId="{F4C8155D-EBB3-4B50-B945-2D47A2C5CE37}"/>
          </ac:spMkLst>
        </pc:spChg>
        <pc:spChg chg="add del">
          <ac:chgData name="Owain Llewellyn (Staff)" userId="69dfb4ea-edcf-473d-9f0a-ee09c17b41dd" providerId="ADAL" clId="{12CABEF7-BE0A-446A-A627-2FB6EBEA8329}" dt="2023-06-26T15:11:24.827" v="1055" actId="26606"/>
          <ac:spMkLst>
            <pc:docMk/>
            <pc:sldMk cId="312408805" sldId="290"/>
            <ac:spMk id="64" creationId="{EE99A833-6C48-4919-98F7-4D15C73698E6}"/>
          </ac:spMkLst>
        </pc:spChg>
        <pc:spChg chg="add del">
          <ac:chgData name="Owain Llewellyn (Staff)" userId="69dfb4ea-edcf-473d-9f0a-ee09c17b41dd" providerId="ADAL" clId="{12CABEF7-BE0A-446A-A627-2FB6EBEA8329}" dt="2023-06-26T15:11:24.827" v="1055" actId="26606"/>
          <ac:spMkLst>
            <pc:docMk/>
            <pc:sldMk cId="312408805" sldId="290"/>
            <ac:spMk id="65" creationId="{CF523106-7311-45AB-A97A-9BE6E22AC5EB}"/>
          </ac:spMkLst>
        </pc:spChg>
        <pc:spChg chg="add mod ord">
          <ac:chgData name="Owain Llewellyn (Staff)" userId="69dfb4ea-edcf-473d-9f0a-ee09c17b41dd" providerId="ADAL" clId="{12CABEF7-BE0A-446A-A627-2FB6EBEA8329}" dt="2023-06-26T15:17:21.990" v="1327" actId="26606"/>
          <ac:spMkLst>
            <pc:docMk/>
            <pc:sldMk cId="312408805" sldId="290"/>
            <ac:spMk id="78" creationId="{A9506C15-6109-086B-6822-22BF9E1FDD80}"/>
          </ac:spMkLst>
        </pc:spChg>
        <pc:spChg chg="add mod ord">
          <ac:chgData name="Owain Llewellyn (Staff)" userId="69dfb4ea-edcf-473d-9f0a-ee09c17b41dd" providerId="ADAL" clId="{12CABEF7-BE0A-446A-A627-2FB6EBEA8329}" dt="2023-06-26T15:18:56.313" v="1445" actId="20577"/>
          <ac:spMkLst>
            <pc:docMk/>
            <pc:sldMk cId="312408805" sldId="290"/>
            <ac:spMk id="82" creationId="{CD3D4801-CC85-A28D-E93C-03854E6EAFE8}"/>
          </ac:spMkLst>
        </pc:spChg>
        <pc:spChg chg="add del">
          <ac:chgData name="Owain Llewellyn (Staff)" userId="69dfb4ea-edcf-473d-9f0a-ee09c17b41dd" providerId="ADAL" clId="{12CABEF7-BE0A-446A-A627-2FB6EBEA8329}" dt="2023-06-26T15:17:21.990" v="1327" actId="26606"/>
          <ac:spMkLst>
            <pc:docMk/>
            <pc:sldMk cId="312408805" sldId="290"/>
            <ac:spMk id="85" creationId="{9CCE8A2E-61E7-4667-90A8-34285A8C4057}"/>
          </ac:spMkLst>
        </pc:spChg>
        <pc:spChg chg="add del">
          <ac:chgData name="Owain Llewellyn (Staff)" userId="69dfb4ea-edcf-473d-9f0a-ee09c17b41dd" providerId="ADAL" clId="{12CABEF7-BE0A-446A-A627-2FB6EBEA8329}" dt="2023-06-26T15:17:21.990" v="1327" actId="26606"/>
          <ac:spMkLst>
            <pc:docMk/>
            <pc:sldMk cId="312408805" sldId="290"/>
            <ac:spMk id="87" creationId="{1C938212-FA12-4FF1-87C8-ACDE99D06F69}"/>
          </ac:spMkLst>
        </pc:spChg>
        <pc:spChg chg="add del">
          <ac:chgData name="Owain Llewellyn (Staff)" userId="69dfb4ea-edcf-473d-9f0a-ee09c17b41dd" providerId="ADAL" clId="{12CABEF7-BE0A-446A-A627-2FB6EBEA8329}" dt="2023-06-26T15:17:21.990" v="1327" actId="26606"/>
          <ac:spMkLst>
            <pc:docMk/>
            <pc:sldMk cId="312408805" sldId="290"/>
            <ac:spMk id="89" creationId="{369F152D-E540-4B48-BA11-2ADF043C6111}"/>
          </ac:spMkLst>
        </pc:spChg>
        <pc:spChg chg="add del">
          <ac:chgData name="Owain Llewellyn (Staff)" userId="69dfb4ea-edcf-473d-9f0a-ee09c17b41dd" providerId="ADAL" clId="{12CABEF7-BE0A-446A-A627-2FB6EBEA8329}" dt="2023-06-26T15:17:21.990" v="1327" actId="26606"/>
          <ac:spMkLst>
            <pc:docMk/>
            <pc:sldMk cId="312408805" sldId="290"/>
            <ac:spMk id="91" creationId="{0C059F7E-04C4-4C46-9B3E-E5CE267E347D}"/>
          </ac:spMkLst>
        </pc:spChg>
        <pc:spChg chg="add del">
          <ac:chgData name="Owain Llewellyn (Staff)" userId="69dfb4ea-edcf-473d-9f0a-ee09c17b41dd" providerId="ADAL" clId="{12CABEF7-BE0A-446A-A627-2FB6EBEA8329}" dt="2023-06-26T15:17:13.392" v="1322" actId="26606"/>
          <ac:spMkLst>
            <pc:docMk/>
            <pc:sldMk cId="312408805" sldId="290"/>
            <ac:spMk id="96" creationId="{3C3E5D51-F8E7-4DCA-AAE7-E43895B7DF65}"/>
          </ac:spMkLst>
        </pc:spChg>
        <pc:spChg chg="add del">
          <ac:chgData name="Owain Llewellyn (Staff)" userId="69dfb4ea-edcf-473d-9f0a-ee09c17b41dd" providerId="ADAL" clId="{12CABEF7-BE0A-446A-A627-2FB6EBEA8329}" dt="2023-06-26T15:17:13.392" v="1322" actId="26606"/>
          <ac:spMkLst>
            <pc:docMk/>
            <pc:sldMk cId="312408805" sldId="290"/>
            <ac:spMk id="98" creationId="{95C8260E-968F-44E8-A823-ABB431311926}"/>
          </ac:spMkLst>
        </pc:spChg>
        <pc:spChg chg="add del">
          <ac:chgData name="Owain Llewellyn (Staff)" userId="69dfb4ea-edcf-473d-9f0a-ee09c17b41dd" providerId="ADAL" clId="{12CABEF7-BE0A-446A-A627-2FB6EBEA8329}" dt="2023-06-26T15:17:13.392" v="1322" actId="26606"/>
          <ac:spMkLst>
            <pc:docMk/>
            <pc:sldMk cId="312408805" sldId="290"/>
            <ac:spMk id="100" creationId="{2C1BBA94-3F40-40AA-8BB9-E69E25E537C1}"/>
          </ac:spMkLst>
        </pc:spChg>
        <pc:spChg chg="add del">
          <ac:chgData name="Owain Llewellyn (Staff)" userId="69dfb4ea-edcf-473d-9f0a-ee09c17b41dd" providerId="ADAL" clId="{12CABEF7-BE0A-446A-A627-2FB6EBEA8329}" dt="2023-06-26T15:17:13.392" v="1322" actId="26606"/>
          <ac:spMkLst>
            <pc:docMk/>
            <pc:sldMk cId="312408805" sldId="290"/>
            <ac:spMk id="102" creationId="{FE43805F-24A6-46A4-B19B-54F28347355C}"/>
          </ac:spMkLst>
        </pc:spChg>
        <pc:spChg chg="add del">
          <ac:chgData name="Owain Llewellyn (Staff)" userId="69dfb4ea-edcf-473d-9f0a-ee09c17b41dd" providerId="ADAL" clId="{12CABEF7-BE0A-446A-A627-2FB6EBEA8329}" dt="2023-06-26T15:17:18.320" v="1324" actId="26606"/>
          <ac:spMkLst>
            <pc:docMk/>
            <pc:sldMk cId="312408805" sldId="290"/>
            <ac:spMk id="104" creationId="{1F232A53-673E-406F-BB93-BF651C276DC7}"/>
          </ac:spMkLst>
        </pc:spChg>
        <pc:spChg chg="add del">
          <ac:chgData name="Owain Llewellyn (Staff)" userId="69dfb4ea-edcf-473d-9f0a-ee09c17b41dd" providerId="ADAL" clId="{12CABEF7-BE0A-446A-A627-2FB6EBEA8329}" dt="2023-06-26T15:17:18.320" v="1324" actId="26606"/>
          <ac:spMkLst>
            <pc:docMk/>
            <pc:sldMk cId="312408805" sldId="290"/>
            <ac:spMk id="105" creationId="{C062E60F-5CD4-4268-8359-8076634680E5}"/>
          </ac:spMkLst>
        </pc:spChg>
        <pc:spChg chg="add del">
          <ac:chgData name="Owain Llewellyn (Staff)" userId="69dfb4ea-edcf-473d-9f0a-ee09c17b41dd" providerId="ADAL" clId="{12CABEF7-BE0A-446A-A627-2FB6EBEA8329}" dt="2023-06-26T15:17:18.320" v="1324" actId="26606"/>
          <ac:spMkLst>
            <pc:docMk/>
            <pc:sldMk cId="312408805" sldId="290"/>
            <ac:spMk id="106" creationId="{BB341EC3-1810-4D33-BA3F-E2D0AA0ECFB6}"/>
          </ac:spMkLst>
        </pc:spChg>
        <pc:spChg chg="add del">
          <ac:chgData name="Owain Llewellyn (Staff)" userId="69dfb4ea-edcf-473d-9f0a-ee09c17b41dd" providerId="ADAL" clId="{12CABEF7-BE0A-446A-A627-2FB6EBEA8329}" dt="2023-06-26T15:17:18.320" v="1324" actId="26606"/>
          <ac:spMkLst>
            <pc:docMk/>
            <pc:sldMk cId="312408805" sldId="290"/>
            <ac:spMk id="107" creationId="{10127CDE-2B99-47A8-BB3C-7D17519105E0}"/>
          </ac:spMkLst>
        </pc:spChg>
        <pc:spChg chg="add del">
          <ac:chgData name="Owain Llewellyn (Staff)" userId="69dfb4ea-edcf-473d-9f0a-ee09c17b41dd" providerId="ADAL" clId="{12CABEF7-BE0A-446A-A627-2FB6EBEA8329}" dt="2023-06-26T15:17:21.983" v="1326" actId="26606"/>
          <ac:spMkLst>
            <pc:docMk/>
            <pc:sldMk cId="312408805" sldId="290"/>
            <ac:spMk id="109" creationId="{3C3E5D51-F8E7-4DCA-AAE7-E43895B7DF65}"/>
          </ac:spMkLst>
        </pc:spChg>
        <pc:spChg chg="add del">
          <ac:chgData name="Owain Llewellyn (Staff)" userId="69dfb4ea-edcf-473d-9f0a-ee09c17b41dd" providerId="ADAL" clId="{12CABEF7-BE0A-446A-A627-2FB6EBEA8329}" dt="2023-06-26T15:17:21.983" v="1326" actId="26606"/>
          <ac:spMkLst>
            <pc:docMk/>
            <pc:sldMk cId="312408805" sldId="290"/>
            <ac:spMk id="110" creationId="{95C8260E-968F-44E8-A823-ABB431311926}"/>
          </ac:spMkLst>
        </pc:spChg>
        <pc:spChg chg="add del">
          <ac:chgData name="Owain Llewellyn (Staff)" userId="69dfb4ea-edcf-473d-9f0a-ee09c17b41dd" providerId="ADAL" clId="{12CABEF7-BE0A-446A-A627-2FB6EBEA8329}" dt="2023-06-26T15:17:21.983" v="1326" actId="26606"/>
          <ac:spMkLst>
            <pc:docMk/>
            <pc:sldMk cId="312408805" sldId="290"/>
            <ac:spMk id="111" creationId="{2C1BBA94-3F40-40AA-8BB9-E69E25E537C1}"/>
          </ac:spMkLst>
        </pc:spChg>
        <pc:spChg chg="add del">
          <ac:chgData name="Owain Llewellyn (Staff)" userId="69dfb4ea-edcf-473d-9f0a-ee09c17b41dd" providerId="ADAL" clId="{12CABEF7-BE0A-446A-A627-2FB6EBEA8329}" dt="2023-06-26T15:17:21.983" v="1326" actId="26606"/>
          <ac:spMkLst>
            <pc:docMk/>
            <pc:sldMk cId="312408805" sldId="290"/>
            <ac:spMk id="112" creationId="{FE43805F-24A6-46A4-B19B-54F28347355C}"/>
          </ac:spMkLst>
        </pc:spChg>
        <pc:spChg chg="add">
          <ac:chgData name="Owain Llewellyn (Staff)" userId="69dfb4ea-edcf-473d-9f0a-ee09c17b41dd" providerId="ADAL" clId="{12CABEF7-BE0A-446A-A627-2FB6EBEA8329}" dt="2023-06-26T15:17:21.990" v="1327" actId="26606"/>
          <ac:spMkLst>
            <pc:docMk/>
            <pc:sldMk cId="312408805" sldId="290"/>
            <ac:spMk id="114" creationId="{99E115D7-68EB-4590-9BD1-A56D94144025}"/>
          </ac:spMkLst>
        </pc:spChg>
        <pc:picChg chg="add del mod ord">
          <ac:chgData name="Owain Llewellyn (Staff)" userId="69dfb4ea-edcf-473d-9f0a-ee09c17b41dd" providerId="ADAL" clId="{12CABEF7-BE0A-446A-A627-2FB6EBEA8329}" dt="2023-06-26T15:12:05.108" v="1068" actId="931"/>
          <ac:picMkLst>
            <pc:docMk/>
            <pc:sldMk cId="312408805" sldId="290"/>
            <ac:picMk id="6" creationId="{E6D130D6-2B4F-8CA2-D639-2D2931CF705F}"/>
          </ac:picMkLst>
        </pc:picChg>
        <pc:picChg chg="add del mod ord">
          <ac:chgData name="Owain Llewellyn (Staff)" userId="69dfb4ea-edcf-473d-9f0a-ee09c17b41dd" providerId="ADAL" clId="{12CABEF7-BE0A-446A-A627-2FB6EBEA8329}" dt="2023-06-26T15:12:05.108" v="1068" actId="931"/>
          <ac:picMkLst>
            <pc:docMk/>
            <pc:sldMk cId="312408805" sldId="290"/>
            <ac:picMk id="8" creationId="{C2525C6F-9FEE-A69B-7DFE-CD7BDFE67440}"/>
          </ac:picMkLst>
        </pc:picChg>
        <pc:picChg chg="add del mod ord">
          <ac:chgData name="Owain Llewellyn (Staff)" userId="69dfb4ea-edcf-473d-9f0a-ee09c17b41dd" providerId="ADAL" clId="{12CABEF7-BE0A-446A-A627-2FB6EBEA8329}" dt="2023-06-26T15:12:05.108" v="1068" actId="931"/>
          <ac:picMkLst>
            <pc:docMk/>
            <pc:sldMk cId="312408805" sldId="290"/>
            <ac:picMk id="10" creationId="{217B952D-16CC-B91C-69B6-02AA9ECDB73A}"/>
          </ac:picMkLst>
        </pc:picChg>
        <pc:picChg chg="add del mod ord">
          <ac:chgData name="Owain Llewellyn (Staff)" userId="69dfb4ea-edcf-473d-9f0a-ee09c17b41dd" providerId="ADAL" clId="{12CABEF7-BE0A-446A-A627-2FB6EBEA8329}" dt="2023-06-26T15:12:05.108" v="1068" actId="931"/>
          <ac:picMkLst>
            <pc:docMk/>
            <pc:sldMk cId="312408805" sldId="290"/>
            <ac:picMk id="12" creationId="{16A21468-9867-3865-31AB-B3F09D707CB0}"/>
          </ac:picMkLst>
        </pc:picChg>
        <pc:picChg chg="add del mod">
          <ac:chgData name="Owain Llewellyn (Staff)" userId="69dfb4ea-edcf-473d-9f0a-ee09c17b41dd" providerId="ADAL" clId="{12CABEF7-BE0A-446A-A627-2FB6EBEA8329}" dt="2023-06-26T15:12:05.108" v="1068" actId="931"/>
          <ac:picMkLst>
            <pc:docMk/>
            <pc:sldMk cId="312408805" sldId="290"/>
            <ac:picMk id="14" creationId="{BDAD2E9C-DD0E-2137-92BE-42714EB5D030}"/>
          </ac:picMkLst>
        </pc:picChg>
        <pc:picChg chg="add del mod ord">
          <ac:chgData name="Owain Llewellyn (Staff)" userId="69dfb4ea-edcf-473d-9f0a-ee09c17b41dd" providerId="ADAL" clId="{12CABEF7-BE0A-446A-A627-2FB6EBEA8329}" dt="2023-06-26T15:12:05.108" v="1068" actId="931"/>
          <ac:picMkLst>
            <pc:docMk/>
            <pc:sldMk cId="312408805" sldId="290"/>
            <ac:picMk id="16" creationId="{6F730001-FD0F-8FB1-5AD8-838E5FD09632}"/>
          </ac:picMkLst>
        </pc:picChg>
        <pc:picChg chg="add del mod ord">
          <ac:chgData name="Owain Llewellyn (Staff)" userId="69dfb4ea-edcf-473d-9f0a-ee09c17b41dd" providerId="ADAL" clId="{12CABEF7-BE0A-446A-A627-2FB6EBEA8329}" dt="2023-06-26T15:12:05.108" v="1068" actId="931"/>
          <ac:picMkLst>
            <pc:docMk/>
            <pc:sldMk cId="312408805" sldId="290"/>
            <ac:picMk id="18" creationId="{D5B89E52-F6F4-EF9C-EBF3-71B7EF6A82E2}"/>
          </ac:picMkLst>
        </pc:picChg>
        <pc:picChg chg="add mod ord">
          <ac:chgData name="Owain Llewellyn (Staff)" userId="69dfb4ea-edcf-473d-9f0a-ee09c17b41dd" providerId="ADAL" clId="{12CABEF7-BE0A-446A-A627-2FB6EBEA8329}" dt="2023-06-26T15:17:21.990" v="1327" actId="26606"/>
          <ac:picMkLst>
            <pc:docMk/>
            <pc:sldMk cId="312408805" sldId="290"/>
            <ac:picMk id="71" creationId="{89055B9F-492E-7A11-8EC8-B142A8BAE9EE}"/>
          </ac:picMkLst>
        </pc:picChg>
        <pc:picChg chg="add mod ord">
          <ac:chgData name="Owain Llewellyn (Staff)" userId="69dfb4ea-edcf-473d-9f0a-ee09c17b41dd" providerId="ADAL" clId="{12CABEF7-BE0A-446A-A627-2FB6EBEA8329}" dt="2023-06-26T15:17:21.990" v="1327" actId="26606"/>
          <ac:picMkLst>
            <pc:docMk/>
            <pc:sldMk cId="312408805" sldId="290"/>
            <ac:picMk id="73" creationId="{F31F4F23-1D3B-FB03-D339-269D187DC055}"/>
          </ac:picMkLst>
        </pc:picChg>
        <pc:picChg chg="add mod">
          <ac:chgData name="Owain Llewellyn (Staff)" userId="69dfb4ea-edcf-473d-9f0a-ee09c17b41dd" providerId="ADAL" clId="{12CABEF7-BE0A-446A-A627-2FB6EBEA8329}" dt="2023-06-26T15:17:21.990" v="1327" actId="26606"/>
          <ac:picMkLst>
            <pc:docMk/>
            <pc:sldMk cId="312408805" sldId="290"/>
            <ac:picMk id="75" creationId="{681425B5-B697-BD75-EB90-41091422DF00}"/>
          </ac:picMkLst>
        </pc:picChg>
        <pc:picChg chg="add mod ord">
          <ac:chgData name="Owain Llewellyn (Staff)" userId="69dfb4ea-edcf-473d-9f0a-ee09c17b41dd" providerId="ADAL" clId="{12CABEF7-BE0A-446A-A627-2FB6EBEA8329}" dt="2023-06-26T15:17:21.990" v="1327" actId="26606"/>
          <ac:picMkLst>
            <pc:docMk/>
            <pc:sldMk cId="312408805" sldId="290"/>
            <ac:picMk id="77" creationId="{7B059F49-0F2F-7766-F42A-F0C4F0B224FF}"/>
          </ac:picMkLst>
        </pc:picChg>
        <pc:cxnChg chg="add del">
          <ac:chgData name="Owain Llewellyn (Staff)" userId="69dfb4ea-edcf-473d-9f0a-ee09c17b41dd" providerId="ADAL" clId="{12CABEF7-BE0A-446A-A627-2FB6EBEA8329}" dt="2023-06-26T15:11:35.274" v="1057" actId="26606"/>
          <ac:cxnSpMkLst>
            <pc:docMk/>
            <pc:sldMk cId="312408805" sldId="290"/>
            <ac:cxnSpMk id="67" creationId="{822A5670-0F7B-4199-AEAB-33FBA9CEA44D}"/>
          </ac:cxnSpMkLst>
        </pc:cxnChg>
        <pc:cxnChg chg="add del">
          <ac:chgData name="Owain Llewellyn (Staff)" userId="69dfb4ea-edcf-473d-9f0a-ee09c17b41dd" providerId="ADAL" clId="{12CABEF7-BE0A-446A-A627-2FB6EBEA8329}" dt="2023-06-26T15:11:35.274" v="1057" actId="26606"/>
          <ac:cxnSpMkLst>
            <pc:docMk/>
            <pc:sldMk cId="312408805" sldId="290"/>
            <ac:cxnSpMk id="68" creationId="{8BB1744D-A7DF-4B65-B6E3-DCF12BB2D869}"/>
          </ac:cxnSpMkLst>
        </pc:cxnChg>
        <pc:cxnChg chg="add del">
          <ac:chgData name="Owain Llewellyn (Staff)" userId="69dfb4ea-edcf-473d-9f0a-ee09c17b41dd" providerId="ADAL" clId="{12CABEF7-BE0A-446A-A627-2FB6EBEA8329}" dt="2023-06-26T15:11:35.274" v="1057" actId="26606"/>
          <ac:cxnSpMkLst>
            <pc:docMk/>
            <pc:sldMk cId="312408805" sldId="290"/>
            <ac:cxnSpMk id="69" creationId="{882DD753-EA38-4E86-91FB-05041A44A28E}"/>
          </ac:cxnSpMkLst>
        </pc:cxnChg>
        <pc:cxnChg chg="add del">
          <ac:chgData name="Owain Llewellyn (Staff)" userId="69dfb4ea-edcf-473d-9f0a-ee09c17b41dd" providerId="ADAL" clId="{12CABEF7-BE0A-446A-A627-2FB6EBEA8329}" dt="2023-06-26T15:11:35.274" v="1057" actId="26606"/>
          <ac:cxnSpMkLst>
            <pc:docMk/>
            <pc:sldMk cId="312408805" sldId="290"/>
            <ac:cxnSpMk id="70" creationId="{6DA63E78-7704-45EF-B5D3-EADDF5D82674}"/>
          </ac:cxnSpMkLst>
        </pc:cxnChg>
      </pc:sldChg>
      <pc:sldChg chg="modSp new mod">
        <pc:chgData name="Owain Llewellyn (Staff)" userId="69dfb4ea-edcf-473d-9f0a-ee09c17b41dd" providerId="ADAL" clId="{12CABEF7-BE0A-446A-A627-2FB6EBEA8329}" dt="2023-06-26T15:21:36.269" v="1821" actId="20577"/>
        <pc:sldMkLst>
          <pc:docMk/>
          <pc:sldMk cId="1618358776" sldId="291"/>
        </pc:sldMkLst>
        <pc:spChg chg="mod">
          <ac:chgData name="Owain Llewellyn (Staff)" userId="69dfb4ea-edcf-473d-9f0a-ee09c17b41dd" providerId="ADAL" clId="{12CABEF7-BE0A-446A-A627-2FB6EBEA8329}" dt="2023-06-26T15:19:50.693" v="1532" actId="5793"/>
          <ac:spMkLst>
            <pc:docMk/>
            <pc:sldMk cId="1618358776" sldId="291"/>
            <ac:spMk id="2" creationId="{D74701CF-1138-AB3F-7FA6-A00D4B867CA0}"/>
          </ac:spMkLst>
        </pc:spChg>
        <pc:spChg chg="mod">
          <ac:chgData name="Owain Llewellyn (Staff)" userId="69dfb4ea-edcf-473d-9f0a-ee09c17b41dd" providerId="ADAL" clId="{12CABEF7-BE0A-446A-A627-2FB6EBEA8329}" dt="2023-06-26T15:21:36.269" v="1821" actId="20577"/>
          <ac:spMkLst>
            <pc:docMk/>
            <pc:sldMk cId="1618358776" sldId="291"/>
            <ac:spMk id="3" creationId="{325307AF-63BB-8AC0-C549-8A6989DA3120}"/>
          </ac:spMkLst>
        </pc:spChg>
      </pc:sldChg>
    </pc:docChg>
  </pc:docChgLst>
  <pc:docChgLst>
    <pc:chgData name="Owain Llewellyn (Staff)" userId="S::wnl22npl@bangor.ac.uk::69dfb4ea-edcf-473d-9f0a-ee09c17b41dd" providerId="AD" clId="Web-{24F91D6A-BBDF-2BAE-94BE-82D3E0E4BC3F}"/>
    <pc:docChg chg="addSld delSld modSld addMainMaster modMainMaster">
      <pc:chgData name="Owain Llewellyn (Staff)" userId="S::wnl22npl@bangor.ac.uk::69dfb4ea-edcf-473d-9f0a-ee09c17b41dd" providerId="AD" clId="Web-{24F91D6A-BBDF-2BAE-94BE-82D3E0E4BC3F}" dt="2023-06-22T16:19:19.962" v="497" actId="20577"/>
      <pc:docMkLst>
        <pc:docMk/>
      </pc:docMkLst>
      <pc:sldChg chg="del">
        <pc:chgData name="Owain Llewellyn (Staff)" userId="S::wnl22npl@bangor.ac.uk::69dfb4ea-edcf-473d-9f0a-ee09c17b41dd" providerId="AD" clId="Web-{24F91D6A-BBDF-2BAE-94BE-82D3E0E4BC3F}" dt="2023-06-22T15:35:26.454" v="3"/>
        <pc:sldMkLst>
          <pc:docMk/>
          <pc:sldMk cId="2715589871" sldId="257"/>
        </pc:sldMkLst>
      </pc:sldChg>
      <pc:sldChg chg="del">
        <pc:chgData name="Owain Llewellyn (Staff)" userId="S::wnl22npl@bangor.ac.uk::69dfb4ea-edcf-473d-9f0a-ee09c17b41dd" providerId="AD" clId="Web-{24F91D6A-BBDF-2BAE-94BE-82D3E0E4BC3F}" dt="2023-06-22T15:35:26.673" v="4"/>
        <pc:sldMkLst>
          <pc:docMk/>
          <pc:sldMk cId="2423998194" sldId="258"/>
        </pc:sldMkLst>
      </pc:sldChg>
      <pc:sldChg chg="add del">
        <pc:chgData name="Owain Llewellyn (Staff)" userId="S::wnl22npl@bangor.ac.uk::69dfb4ea-edcf-473d-9f0a-ee09c17b41dd" providerId="AD" clId="Web-{24F91D6A-BBDF-2BAE-94BE-82D3E0E4BC3F}" dt="2023-06-22T15:35:50.518" v="9"/>
        <pc:sldMkLst>
          <pc:docMk/>
          <pc:sldMk cId="1535954176" sldId="259"/>
        </pc:sldMkLst>
      </pc:sldChg>
      <pc:sldChg chg="add del">
        <pc:chgData name="Owain Llewellyn (Staff)" userId="S::wnl22npl@bangor.ac.uk::69dfb4ea-edcf-473d-9f0a-ee09c17b41dd" providerId="AD" clId="Web-{24F91D6A-BBDF-2BAE-94BE-82D3E0E4BC3F}" dt="2023-06-22T15:35:52.424" v="10"/>
        <pc:sldMkLst>
          <pc:docMk/>
          <pc:sldMk cId="3314373886" sldId="260"/>
        </pc:sldMkLst>
      </pc:sldChg>
      <pc:sldChg chg="del">
        <pc:chgData name="Owain Llewellyn (Staff)" userId="S::wnl22npl@bangor.ac.uk::69dfb4ea-edcf-473d-9f0a-ee09c17b41dd" providerId="AD" clId="Web-{24F91D6A-BBDF-2BAE-94BE-82D3E0E4BC3F}" dt="2023-06-22T15:35:53.877" v="11"/>
        <pc:sldMkLst>
          <pc:docMk/>
          <pc:sldMk cId="2725274561" sldId="261"/>
        </pc:sldMkLst>
      </pc:sldChg>
      <pc:sldChg chg="del">
        <pc:chgData name="Owain Llewellyn (Staff)" userId="S::wnl22npl@bangor.ac.uk::69dfb4ea-edcf-473d-9f0a-ee09c17b41dd" providerId="AD" clId="Web-{24F91D6A-BBDF-2BAE-94BE-82D3E0E4BC3F}" dt="2023-06-22T15:35:59.674" v="12"/>
        <pc:sldMkLst>
          <pc:docMk/>
          <pc:sldMk cId="1803450058" sldId="262"/>
        </pc:sldMkLst>
      </pc:sldChg>
      <pc:sldChg chg="del">
        <pc:chgData name="Owain Llewellyn (Staff)" userId="S::wnl22npl@bangor.ac.uk::69dfb4ea-edcf-473d-9f0a-ee09c17b41dd" providerId="AD" clId="Web-{24F91D6A-BBDF-2BAE-94BE-82D3E0E4BC3F}" dt="2023-06-22T15:35:17.063" v="1"/>
        <pc:sldMkLst>
          <pc:docMk/>
          <pc:sldMk cId="521829882" sldId="263"/>
        </pc:sldMkLst>
      </pc:sldChg>
      <pc:sldChg chg="del">
        <pc:chgData name="Owain Llewellyn (Staff)" userId="S::wnl22npl@bangor.ac.uk::69dfb4ea-edcf-473d-9f0a-ee09c17b41dd" providerId="AD" clId="Web-{24F91D6A-BBDF-2BAE-94BE-82D3E0E4BC3F}" dt="2023-06-22T15:36:01.299" v="13"/>
        <pc:sldMkLst>
          <pc:docMk/>
          <pc:sldMk cId="541092742" sldId="264"/>
        </pc:sldMkLst>
      </pc:sldChg>
      <pc:sldChg chg="del">
        <pc:chgData name="Owain Llewellyn (Staff)" userId="S::wnl22npl@bangor.ac.uk::69dfb4ea-edcf-473d-9f0a-ee09c17b41dd" providerId="AD" clId="Web-{24F91D6A-BBDF-2BAE-94BE-82D3E0E4BC3F}" dt="2023-06-22T15:35:16.282" v="0"/>
        <pc:sldMkLst>
          <pc:docMk/>
          <pc:sldMk cId="3590977667" sldId="265"/>
        </pc:sldMkLst>
      </pc:sldChg>
      <pc:sldChg chg="del">
        <pc:chgData name="Owain Llewellyn (Staff)" userId="S::wnl22npl@bangor.ac.uk::69dfb4ea-edcf-473d-9f0a-ee09c17b41dd" providerId="AD" clId="Web-{24F91D6A-BBDF-2BAE-94BE-82D3E0E4BC3F}" dt="2023-06-22T15:36:03.002" v="14"/>
        <pc:sldMkLst>
          <pc:docMk/>
          <pc:sldMk cId="320581692" sldId="266"/>
        </pc:sldMkLst>
      </pc:sldChg>
      <pc:sldChg chg="del">
        <pc:chgData name="Owain Llewellyn (Staff)" userId="S::wnl22npl@bangor.ac.uk::69dfb4ea-edcf-473d-9f0a-ee09c17b41dd" providerId="AD" clId="Web-{24F91D6A-BBDF-2BAE-94BE-82D3E0E4BC3F}" dt="2023-06-22T15:36:13.596" v="15"/>
        <pc:sldMkLst>
          <pc:docMk/>
          <pc:sldMk cId="736335932" sldId="267"/>
        </pc:sldMkLst>
      </pc:sldChg>
      <pc:sldChg chg="del">
        <pc:chgData name="Owain Llewellyn (Staff)" userId="S::wnl22npl@bangor.ac.uk::69dfb4ea-edcf-473d-9f0a-ee09c17b41dd" providerId="AD" clId="Web-{24F91D6A-BBDF-2BAE-94BE-82D3E0E4BC3F}" dt="2023-06-22T15:35:26.439" v="2"/>
        <pc:sldMkLst>
          <pc:docMk/>
          <pc:sldMk cId="3383437189" sldId="269"/>
        </pc:sldMkLst>
      </pc:sldChg>
      <pc:sldChg chg="modSp new mod modClrScheme chgLayout">
        <pc:chgData name="Owain Llewellyn (Staff)" userId="S::wnl22npl@bangor.ac.uk::69dfb4ea-edcf-473d-9f0a-ee09c17b41dd" providerId="AD" clId="Web-{24F91D6A-BBDF-2BAE-94BE-82D3E0E4BC3F}" dt="2023-06-22T15:54:51.706" v="27"/>
        <pc:sldMkLst>
          <pc:docMk/>
          <pc:sldMk cId="3885616367" sldId="269"/>
        </pc:sldMkLst>
        <pc:spChg chg="mod ord">
          <ac:chgData name="Owain Llewellyn (Staff)" userId="S::wnl22npl@bangor.ac.uk::69dfb4ea-edcf-473d-9f0a-ee09c17b41dd" providerId="AD" clId="Web-{24F91D6A-BBDF-2BAE-94BE-82D3E0E4BC3F}" dt="2023-06-22T15:54:51.706" v="27"/>
          <ac:spMkLst>
            <pc:docMk/>
            <pc:sldMk cId="3885616367" sldId="269"/>
            <ac:spMk id="2" creationId="{B0F89AB7-50EF-95C8-6984-A628BABF943F}"/>
          </ac:spMkLst>
        </pc:spChg>
        <pc:spChg chg="mod ord">
          <ac:chgData name="Owain Llewellyn (Staff)" userId="S::wnl22npl@bangor.ac.uk::69dfb4ea-edcf-473d-9f0a-ee09c17b41dd" providerId="AD" clId="Web-{24F91D6A-BBDF-2BAE-94BE-82D3E0E4BC3F}" dt="2023-06-22T15:54:51.706" v="27"/>
          <ac:spMkLst>
            <pc:docMk/>
            <pc:sldMk cId="3885616367" sldId="269"/>
            <ac:spMk id="3" creationId="{E3103A64-FC3C-A649-CB1C-F65B89D18747}"/>
          </ac:spMkLst>
        </pc:spChg>
      </pc:sldChg>
      <pc:sldChg chg="new del">
        <pc:chgData name="Owain Llewellyn (Staff)" userId="S::wnl22npl@bangor.ac.uk::69dfb4ea-edcf-473d-9f0a-ee09c17b41dd" providerId="AD" clId="Web-{24F91D6A-BBDF-2BAE-94BE-82D3E0E4BC3F}" dt="2023-06-22T15:56:59.367" v="29"/>
        <pc:sldMkLst>
          <pc:docMk/>
          <pc:sldMk cId="1188315950" sldId="270"/>
        </pc:sldMkLst>
      </pc:sldChg>
      <pc:sldChg chg="add">
        <pc:chgData name="Owain Llewellyn (Staff)" userId="S::wnl22npl@bangor.ac.uk::69dfb4ea-edcf-473d-9f0a-ee09c17b41dd" providerId="AD" clId="Web-{24F91D6A-BBDF-2BAE-94BE-82D3E0E4BC3F}" dt="2023-06-22T15:56:51.960" v="28"/>
        <pc:sldMkLst>
          <pc:docMk/>
          <pc:sldMk cId="3720875653" sldId="271"/>
        </pc:sldMkLst>
      </pc:sldChg>
      <pc:sldChg chg="new del">
        <pc:chgData name="Owain Llewellyn (Staff)" userId="S::wnl22npl@bangor.ac.uk::69dfb4ea-edcf-473d-9f0a-ee09c17b41dd" providerId="AD" clId="Web-{24F91D6A-BBDF-2BAE-94BE-82D3E0E4BC3F}" dt="2023-06-22T15:57:41.978" v="32"/>
        <pc:sldMkLst>
          <pc:docMk/>
          <pc:sldMk cId="2987059910" sldId="272"/>
        </pc:sldMkLst>
      </pc:sldChg>
      <pc:sldChg chg="add">
        <pc:chgData name="Owain Llewellyn (Staff)" userId="S::wnl22npl@bangor.ac.uk::69dfb4ea-edcf-473d-9f0a-ee09c17b41dd" providerId="AD" clId="Web-{24F91D6A-BBDF-2BAE-94BE-82D3E0E4BC3F}" dt="2023-06-22T15:57:37.712" v="31"/>
        <pc:sldMkLst>
          <pc:docMk/>
          <pc:sldMk cId="3233538282" sldId="273"/>
        </pc:sldMkLst>
      </pc:sldChg>
      <pc:sldChg chg="new del">
        <pc:chgData name="Owain Llewellyn (Staff)" userId="S::wnl22npl@bangor.ac.uk::69dfb4ea-edcf-473d-9f0a-ee09c17b41dd" providerId="AD" clId="Web-{24F91D6A-BBDF-2BAE-94BE-82D3E0E4BC3F}" dt="2023-06-22T16:06:34.919" v="207"/>
        <pc:sldMkLst>
          <pc:docMk/>
          <pc:sldMk cId="3926708897" sldId="274"/>
        </pc:sldMkLst>
      </pc:sldChg>
      <pc:sldChg chg="modSp new">
        <pc:chgData name="Owain Llewellyn (Staff)" userId="S::wnl22npl@bangor.ac.uk::69dfb4ea-edcf-473d-9f0a-ee09c17b41dd" providerId="AD" clId="Web-{24F91D6A-BBDF-2BAE-94BE-82D3E0E4BC3F}" dt="2023-06-22T16:03:04.161" v="103" actId="20577"/>
        <pc:sldMkLst>
          <pc:docMk/>
          <pc:sldMk cId="2976496439" sldId="275"/>
        </pc:sldMkLst>
        <pc:spChg chg="mod">
          <ac:chgData name="Owain Llewellyn (Staff)" userId="S::wnl22npl@bangor.ac.uk::69dfb4ea-edcf-473d-9f0a-ee09c17b41dd" providerId="AD" clId="Web-{24F91D6A-BBDF-2BAE-94BE-82D3E0E4BC3F}" dt="2023-06-22T16:03:04.161" v="103" actId="20577"/>
          <ac:spMkLst>
            <pc:docMk/>
            <pc:sldMk cId="2976496439" sldId="275"/>
            <ac:spMk id="2" creationId="{579570AB-D7AC-8031-F5EA-6425C0BB2C5C}"/>
          </ac:spMkLst>
        </pc:spChg>
      </pc:sldChg>
      <pc:sldChg chg="modSp new">
        <pc:chgData name="Owain Llewellyn (Staff)" userId="S::wnl22npl@bangor.ac.uk::69dfb4ea-edcf-473d-9f0a-ee09c17b41dd" providerId="AD" clId="Web-{24F91D6A-BBDF-2BAE-94BE-82D3E0E4BC3F}" dt="2023-06-22T16:02:59.661" v="102" actId="20577"/>
        <pc:sldMkLst>
          <pc:docMk/>
          <pc:sldMk cId="668218680" sldId="276"/>
        </pc:sldMkLst>
        <pc:spChg chg="mod">
          <ac:chgData name="Owain Llewellyn (Staff)" userId="S::wnl22npl@bangor.ac.uk::69dfb4ea-edcf-473d-9f0a-ee09c17b41dd" providerId="AD" clId="Web-{24F91D6A-BBDF-2BAE-94BE-82D3E0E4BC3F}" dt="2023-06-22T16:02:39.879" v="89" actId="20577"/>
          <ac:spMkLst>
            <pc:docMk/>
            <pc:sldMk cId="668218680" sldId="276"/>
            <ac:spMk id="2" creationId="{8865CEC3-0733-7D36-2B8E-387F9396D0A4}"/>
          </ac:spMkLst>
        </pc:spChg>
        <pc:spChg chg="mod">
          <ac:chgData name="Owain Llewellyn (Staff)" userId="S::wnl22npl@bangor.ac.uk::69dfb4ea-edcf-473d-9f0a-ee09c17b41dd" providerId="AD" clId="Web-{24F91D6A-BBDF-2BAE-94BE-82D3E0E4BC3F}" dt="2023-06-22T16:02:59.661" v="102" actId="20577"/>
          <ac:spMkLst>
            <pc:docMk/>
            <pc:sldMk cId="668218680" sldId="276"/>
            <ac:spMk id="3" creationId="{ADAFD4E5-4AF7-64E5-D370-7F72A3057FD9}"/>
          </ac:spMkLst>
        </pc:spChg>
      </pc:sldChg>
      <pc:sldChg chg="addSp delSp modSp new mod modClrScheme chgLayout modNotes">
        <pc:chgData name="Owain Llewellyn (Staff)" userId="S::wnl22npl@bangor.ac.uk::69dfb4ea-edcf-473d-9f0a-ee09c17b41dd" providerId="AD" clId="Web-{24F91D6A-BBDF-2BAE-94BE-82D3E0E4BC3F}" dt="2023-06-22T16:06:32.794" v="206"/>
        <pc:sldMkLst>
          <pc:docMk/>
          <pc:sldMk cId="2405595997" sldId="277"/>
        </pc:sldMkLst>
        <pc:spChg chg="mod ord">
          <ac:chgData name="Owain Llewellyn (Staff)" userId="S::wnl22npl@bangor.ac.uk::69dfb4ea-edcf-473d-9f0a-ee09c17b41dd" providerId="AD" clId="Web-{24F91D6A-BBDF-2BAE-94BE-82D3E0E4BC3F}" dt="2023-06-22T16:03:53.647" v="105"/>
          <ac:spMkLst>
            <pc:docMk/>
            <pc:sldMk cId="2405595997" sldId="277"/>
            <ac:spMk id="2" creationId="{F4AD53F2-B722-8EB7-6F53-38C3DA076176}"/>
          </ac:spMkLst>
        </pc:spChg>
        <pc:spChg chg="del mod ord">
          <ac:chgData name="Owain Llewellyn (Staff)" userId="S::wnl22npl@bangor.ac.uk::69dfb4ea-edcf-473d-9f0a-ee09c17b41dd" providerId="AD" clId="Web-{24F91D6A-BBDF-2BAE-94BE-82D3E0E4BC3F}" dt="2023-06-22T16:03:59.398" v="106"/>
          <ac:spMkLst>
            <pc:docMk/>
            <pc:sldMk cId="2405595997" sldId="277"/>
            <ac:spMk id="3" creationId="{E55D460B-A243-221A-9BE4-81A2ABDFAEBB}"/>
          </ac:spMkLst>
        </pc:spChg>
        <pc:picChg chg="add mod ord">
          <ac:chgData name="Owain Llewellyn (Staff)" userId="S::wnl22npl@bangor.ac.uk::69dfb4ea-edcf-473d-9f0a-ee09c17b41dd" providerId="AD" clId="Web-{24F91D6A-BBDF-2BAE-94BE-82D3E0E4BC3F}" dt="2023-06-22T16:04:17.414" v="109" actId="14100"/>
          <ac:picMkLst>
            <pc:docMk/>
            <pc:sldMk cId="2405595997" sldId="277"/>
            <ac:picMk id="4" creationId="{BC93E2AD-16A4-F048-E901-53B2F9D23DA1}"/>
          </ac:picMkLst>
        </pc:picChg>
      </pc:sldChg>
      <pc:sldChg chg="modSp new">
        <pc:chgData name="Owain Llewellyn (Staff)" userId="S::wnl22npl@bangor.ac.uk::69dfb4ea-edcf-473d-9f0a-ee09c17b41dd" providerId="AD" clId="Web-{24F91D6A-BBDF-2BAE-94BE-82D3E0E4BC3F}" dt="2023-06-22T16:08:53.986" v="334" actId="20577"/>
        <pc:sldMkLst>
          <pc:docMk/>
          <pc:sldMk cId="354037439" sldId="278"/>
        </pc:sldMkLst>
        <pc:spChg chg="mod">
          <ac:chgData name="Owain Llewellyn (Staff)" userId="S::wnl22npl@bangor.ac.uk::69dfb4ea-edcf-473d-9f0a-ee09c17b41dd" providerId="AD" clId="Web-{24F91D6A-BBDF-2BAE-94BE-82D3E0E4BC3F}" dt="2023-06-22T16:06:58.513" v="215" actId="20577"/>
          <ac:spMkLst>
            <pc:docMk/>
            <pc:sldMk cId="354037439" sldId="278"/>
            <ac:spMk id="2" creationId="{E0F4D4E8-72A4-420A-FF39-4EC4DE8ED500}"/>
          </ac:spMkLst>
        </pc:spChg>
        <pc:spChg chg="mod">
          <ac:chgData name="Owain Llewellyn (Staff)" userId="S::wnl22npl@bangor.ac.uk::69dfb4ea-edcf-473d-9f0a-ee09c17b41dd" providerId="AD" clId="Web-{24F91D6A-BBDF-2BAE-94BE-82D3E0E4BC3F}" dt="2023-06-22T16:08:53.986" v="334" actId="20577"/>
          <ac:spMkLst>
            <pc:docMk/>
            <pc:sldMk cId="354037439" sldId="278"/>
            <ac:spMk id="3" creationId="{CFCD2F62-71C8-F610-263A-D8ED6FBAD725}"/>
          </ac:spMkLst>
        </pc:spChg>
      </pc:sldChg>
      <pc:sldChg chg="modSp new mod modClrScheme chgLayout">
        <pc:chgData name="Owain Llewellyn (Staff)" userId="S::wnl22npl@bangor.ac.uk::69dfb4ea-edcf-473d-9f0a-ee09c17b41dd" providerId="AD" clId="Web-{24F91D6A-BBDF-2BAE-94BE-82D3E0E4BC3F}" dt="2023-06-22T16:09:41.238" v="359"/>
        <pc:sldMkLst>
          <pc:docMk/>
          <pc:sldMk cId="2045171408" sldId="279"/>
        </pc:sldMkLst>
        <pc:spChg chg="mod ord">
          <ac:chgData name="Owain Llewellyn (Staff)" userId="S::wnl22npl@bangor.ac.uk::69dfb4ea-edcf-473d-9f0a-ee09c17b41dd" providerId="AD" clId="Web-{24F91D6A-BBDF-2BAE-94BE-82D3E0E4BC3F}" dt="2023-06-22T16:09:41.238" v="359"/>
          <ac:spMkLst>
            <pc:docMk/>
            <pc:sldMk cId="2045171408" sldId="279"/>
            <ac:spMk id="2" creationId="{A5769FD3-541B-F2D4-9D53-3DD1D656D268}"/>
          </ac:spMkLst>
        </pc:spChg>
        <pc:spChg chg="mod ord">
          <ac:chgData name="Owain Llewellyn (Staff)" userId="S::wnl22npl@bangor.ac.uk::69dfb4ea-edcf-473d-9f0a-ee09c17b41dd" providerId="AD" clId="Web-{24F91D6A-BBDF-2BAE-94BE-82D3E0E4BC3F}" dt="2023-06-22T16:09:41.238" v="359"/>
          <ac:spMkLst>
            <pc:docMk/>
            <pc:sldMk cId="2045171408" sldId="279"/>
            <ac:spMk id="3" creationId="{21923FF9-91DE-2ACE-B834-CA74F01C6656}"/>
          </ac:spMkLst>
        </pc:spChg>
      </pc:sldChg>
      <pc:sldChg chg="addSp delSp modSp new mod modClrScheme addAnim chgLayout modNotes">
        <pc:chgData name="Owain Llewellyn (Staff)" userId="S::wnl22npl@bangor.ac.uk::69dfb4ea-edcf-473d-9f0a-ee09c17b41dd" providerId="AD" clId="Web-{24F91D6A-BBDF-2BAE-94BE-82D3E0E4BC3F}" dt="2023-06-22T16:14:51.046" v="382"/>
        <pc:sldMkLst>
          <pc:docMk/>
          <pc:sldMk cId="422525275" sldId="280"/>
        </pc:sldMkLst>
        <pc:spChg chg="del">
          <ac:chgData name="Owain Llewellyn (Staff)" userId="S::wnl22npl@bangor.ac.uk::69dfb4ea-edcf-473d-9f0a-ee09c17b41dd" providerId="AD" clId="Web-{24F91D6A-BBDF-2BAE-94BE-82D3E0E4BC3F}" dt="2023-06-22T16:09:55.723" v="361"/>
          <ac:spMkLst>
            <pc:docMk/>
            <pc:sldMk cId="422525275" sldId="280"/>
            <ac:spMk id="2" creationId="{FFD3562A-1B9B-8EA6-C246-7D801C708378}"/>
          </ac:spMkLst>
        </pc:spChg>
        <pc:spChg chg="del">
          <ac:chgData name="Owain Llewellyn (Staff)" userId="S::wnl22npl@bangor.ac.uk::69dfb4ea-edcf-473d-9f0a-ee09c17b41dd" providerId="AD" clId="Web-{24F91D6A-BBDF-2BAE-94BE-82D3E0E4BC3F}" dt="2023-06-22T16:09:55.723" v="361"/>
          <ac:spMkLst>
            <pc:docMk/>
            <pc:sldMk cId="422525275" sldId="280"/>
            <ac:spMk id="3" creationId="{53D83B27-307C-710E-6937-CD6E19C19D02}"/>
          </ac:spMkLst>
        </pc:spChg>
        <pc:spChg chg="add mod">
          <ac:chgData name="Owain Llewellyn (Staff)" userId="S::wnl22npl@bangor.ac.uk::69dfb4ea-edcf-473d-9f0a-ee09c17b41dd" providerId="AD" clId="Web-{24F91D6A-BBDF-2BAE-94BE-82D3E0E4BC3F}" dt="2023-06-22T16:14:15.951" v="368"/>
          <ac:spMkLst>
            <pc:docMk/>
            <pc:sldMk cId="422525275" sldId="280"/>
            <ac:spMk id="5" creationId="{D27127F4-22AB-820F-5CE0-70CAF78B34A7}"/>
          </ac:spMkLst>
        </pc:spChg>
        <pc:picChg chg="add mod">
          <ac:chgData name="Owain Llewellyn (Staff)" userId="S::wnl22npl@bangor.ac.uk::69dfb4ea-edcf-473d-9f0a-ee09c17b41dd" providerId="AD" clId="Web-{24F91D6A-BBDF-2BAE-94BE-82D3E0E4BC3F}" dt="2023-06-22T16:13:10.870" v="365" actId="1076"/>
          <ac:picMkLst>
            <pc:docMk/>
            <pc:sldMk cId="422525275" sldId="280"/>
            <ac:picMk id="4" creationId="{5A64061C-65D5-63E6-4714-D166DAC34E22}"/>
          </ac:picMkLst>
        </pc:picChg>
      </pc:sldChg>
      <pc:sldChg chg="addSp modSp new mod modClrScheme chgLayout">
        <pc:chgData name="Owain Llewellyn (Staff)" userId="S::wnl22npl@bangor.ac.uk::69dfb4ea-edcf-473d-9f0a-ee09c17b41dd" providerId="AD" clId="Web-{24F91D6A-BBDF-2BAE-94BE-82D3E0E4BC3F}" dt="2023-06-22T16:19:19.962" v="497" actId="20577"/>
        <pc:sldMkLst>
          <pc:docMk/>
          <pc:sldMk cId="3797067086" sldId="281"/>
        </pc:sldMkLst>
        <pc:spChg chg="add mod">
          <ac:chgData name="Owain Llewellyn (Staff)" userId="S::wnl22npl@bangor.ac.uk::69dfb4ea-edcf-473d-9f0a-ee09c17b41dd" providerId="AD" clId="Web-{24F91D6A-BBDF-2BAE-94BE-82D3E0E4BC3F}" dt="2023-06-22T16:15:03.671" v="384"/>
          <ac:spMkLst>
            <pc:docMk/>
            <pc:sldMk cId="3797067086" sldId="281"/>
            <ac:spMk id="2" creationId="{D8A29804-5EAC-D1CF-FB4C-4F0490FD2311}"/>
          </ac:spMkLst>
        </pc:spChg>
        <pc:spChg chg="add mod">
          <ac:chgData name="Owain Llewellyn (Staff)" userId="S::wnl22npl@bangor.ac.uk::69dfb4ea-edcf-473d-9f0a-ee09c17b41dd" providerId="AD" clId="Web-{24F91D6A-BBDF-2BAE-94BE-82D3E0E4BC3F}" dt="2023-06-22T16:19:19.962" v="497" actId="20577"/>
          <ac:spMkLst>
            <pc:docMk/>
            <pc:sldMk cId="3797067086" sldId="281"/>
            <ac:spMk id="3" creationId="{A0C74E69-6B28-C74E-565F-34496CD98D22}"/>
          </ac:spMkLst>
        </pc:spChg>
      </pc:sldChg>
      <pc:sldChg chg="modSp new">
        <pc:chgData name="Owain Llewellyn (Staff)" userId="S::wnl22npl@bangor.ac.uk::69dfb4ea-edcf-473d-9f0a-ee09c17b41dd" providerId="AD" clId="Web-{24F91D6A-BBDF-2BAE-94BE-82D3E0E4BC3F}" dt="2023-06-22T16:17:02.285" v="448" actId="20577"/>
        <pc:sldMkLst>
          <pc:docMk/>
          <pc:sldMk cId="1897514401" sldId="282"/>
        </pc:sldMkLst>
        <pc:spChg chg="mod">
          <ac:chgData name="Owain Llewellyn (Staff)" userId="S::wnl22npl@bangor.ac.uk::69dfb4ea-edcf-473d-9f0a-ee09c17b41dd" providerId="AD" clId="Web-{24F91D6A-BBDF-2BAE-94BE-82D3E0E4BC3F}" dt="2023-06-22T16:17:02.285" v="448" actId="20577"/>
          <ac:spMkLst>
            <pc:docMk/>
            <pc:sldMk cId="1897514401" sldId="282"/>
            <ac:spMk id="2" creationId="{1BCAF623-131A-765C-E14D-964CDFB0AA1C}"/>
          </ac:spMkLst>
        </pc:spChg>
      </pc:sldChg>
      <pc:sldChg chg="addSp modSp new mod modClrScheme chgLayout">
        <pc:chgData name="Owain Llewellyn (Staff)" userId="S::wnl22npl@bangor.ac.uk::69dfb4ea-edcf-473d-9f0a-ee09c17b41dd" providerId="AD" clId="Web-{24F91D6A-BBDF-2BAE-94BE-82D3E0E4BC3F}" dt="2023-06-22T16:16:34.815" v="433" actId="20577"/>
        <pc:sldMkLst>
          <pc:docMk/>
          <pc:sldMk cId="3218568668" sldId="283"/>
        </pc:sldMkLst>
        <pc:spChg chg="add mod">
          <ac:chgData name="Owain Llewellyn (Staff)" userId="S::wnl22npl@bangor.ac.uk::69dfb4ea-edcf-473d-9f0a-ee09c17b41dd" providerId="AD" clId="Web-{24F91D6A-BBDF-2BAE-94BE-82D3E0E4BC3F}" dt="2023-06-22T16:16:14.955" v="416"/>
          <ac:spMkLst>
            <pc:docMk/>
            <pc:sldMk cId="3218568668" sldId="283"/>
            <ac:spMk id="2" creationId="{815C4576-2BC9-8391-73C5-721CF8FCFF4D}"/>
          </ac:spMkLst>
        </pc:spChg>
        <pc:spChg chg="add mod">
          <ac:chgData name="Owain Llewellyn (Staff)" userId="S::wnl22npl@bangor.ac.uk::69dfb4ea-edcf-473d-9f0a-ee09c17b41dd" providerId="AD" clId="Web-{24F91D6A-BBDF-2BAE-94BE-82D3E0E4BC3F}" dt="2023-06-22T16:16:34.815" v="433" actId="20577"/>
          <ac:spMkLst>
            <pc:docMk/>
            <pc:sldMk cId="3218568668" sldId="283"/>
            <ac:spMk id="3" creationId="{A70371A0-63AD-D405-0DA6-737FD83C24AD}"/>
          </ac:spMkLst>
        </pc:spChg>
      </pc:sldChg>
      <pc:sldChg chg="modSp new">
        <pc:chgData name="Owain Llewellyn (Staff)" userId="S::wnl22npl@bangor.ac.uk::69dfb4ea-edcf-473d-9f0a-ee09c17b41dd" providerId="AD" clId="Web-{24F91D6A-BBDF-2BAE-94BE-82D3E0E4BC3F}" dt="2023-06-22T16:17:21.629" v="472" actId="20577"/>
        <pc:sldMkLst>
          <pc:docMk/>
          <pc:sldMk cId="1343226332" sldId="284"/>
        </pc:sldMkLst>
        <pc:spChg chg="mod">
          <ac:chgData name="Owain Llewellyn (Staff)" userId="S::wnl22npl@bangor.ac.uk::69dfb4ea-edcf-473d-9f0a-ee09c17b41dd" providerId="AD" clId="Web-{24F91D6A-BBDF-2BAE-94BE-82D3E0E4BC3F}" dt="2023-06-22T16:17:21.629" v="472" actId="20577"/>
          <ac:spMkLst>
            <pc:docMk/>
            <pc:sldMk cId="1343226332" sldId="284"/>
            <ac:spMk id="2" creationId="{40BD9A79-5E96-4C3A-34E4-EA928845D70A}"/>
          </ac:spMkLst>
        </pc:spChg>
      </pc:sldChg>
      <pc:sldChg chg="modSp new">
        <pc:chgData name="Owain Llewellyn (Staff)" userId="S::wnl22npl@bangor.ac.uk::69dfb4ea-edcf-473d-9f0a-ee09c17b41dd" providerId="AD" clId="Web-{24F91D6A-BBDF-2BAE-94BE-82D3E0E4BC3F}" dt="2023-06-22T16:18:09.381" v="494" actId="20577"/>
        <pc:sldMkLst>
          <pc:docMk/>
          <pc:sldMk cId="1216312244" sldId="285"/>
        </pc:sldMkLst>
        <pc:spChg chg="mod">
          <ac:chgData name="Owain Llewellyn (Staff)" userId="S::wnl22npl@bangor.ac.uk::69dfb4ea-edcf-473d-9f0a-ee09c17b41dd" providerId="AD" clId="Web-{24F91D6A-BBDF-2BAE-94BE-82D3E0E4BC3F}" dt="2023-06-22T16:18:09.381" v="494" actId="20577"/>
          <ac:spMkLst>
            <pc:docMk/>
            <pc:sldMk cId="1216312244" sldId="285"/>
            <ac:spMk id="2" creationId="{38A593E4-637B-26EA-73B7-8FF354D6E733}"/>
          </ac:spMkLst>
        </pc:spChg>
      </pc:sldChg>
      <pc:sldMasterChg chg="add addSldLayout">
        <pc:chgData name="Owain Llewellyn (Staff)" userId="S::wnl22npl@bangor.ac.uk::69dfb4ea-edcf-473d-9f0a-ee09c17b41dd" providerId="AD" clId="Web-{24F91D6A-BBDF-2BAE-94BE-82D3E0E4BC3F}" dt="2023-06-22T15:56:51.960" v="28"/>
        <pc:sldMasterMkLst>
          <pc:docMk/>
          <pc:sldMasterMk cId="1033311620" sldId="2147483648"/>
        </pc:sldMasterMkLst>
        <pc:sldLayoutChg chg="add">
          <pc:chgData name="Owain Llewellyn (Staff)" userId="S::wnl22npl@bangor.ac.uk::69dfb4ea-edcf-473d-9f0a-ee09c17b41dd" providerId="AD" clId="Web-{24F91D6A-BBDF-2BAE-94BE-82D3E0E4BC3F}" dt="2023-06-22T15:56:51.960" v="28"/>
          <pc:sldLayoutMkLst>
            <pc:docMk/>
            <pc:sldMasterMk cId="1033311620" sldId="2147483648"/>
            <pc:sldLayoutMk cId="508499120" sldId="2147483649"/>
          </pc:sldLayoutMkLst>
        </pc:sldLayoutChg>
        <pc:sldLayoutChg chg="add">
          <pc:chgData name="Owain Llewellyn (Staff)" userId="S::wnl22npl@bangor.ac.uk::69dfb4ea-edcf-473d-9f0a-ee09c17b41dd" providerId="AD" clId="Web-{24F91D6A-BBDF-2BAE-94BE-82D3E0E4BC3F}" dt="2023-06-22T15:56:51.960" v="28"/>
          <pc:sldLayoutMkLst>
            <pc:docMk/>
            <pc:sldMasterMk cId="1033311620" sldId="2147483648"/>
            <pc:sldLayoutMk cId="3699764543" sldId="2147483650"/>
          </pc:sldLayoutMkLst>
        </pc:sldLayoutChg>
        <pc:sldLayoutChg chg="add">
          <pc:chgData name="Owain Llewellyn (Staff)" userId="S::wnl22npl@bangor.ac.uk::69dfb4ea-edcf-473d-9f0a-ee09c17b41dd" providerId="AD" clId="Web-{24F91D6A-BBDF-2BAE-94BE-82D3E0E4BC3F}" dt="2023-06-22T15:56:51.960" v="28"/>
          <pc:sldLayoutMkLst>
            <pc:docMk/>
            <pc:sldMasterMk cId="1033311620" sldId="2147483648"/>
            <pc:sldLayoutMk cId="866942524" sldId="2147483651"/>
          </pc:sldLayoutMkLst>
        </pc:sldLayoutChg>
        <pc:sldLayoutChg chg="add">
          <pc:chgData name="Owain Llewellyn (Staff)" userId="S::wnl22npl@bangor.ac.uk::69dfb4ea-edcf-473d-9f0a-ee09c17b41dd" providerId="AD" clId="Web-{24F91D6A-BBDF-2BAE-94BE-82D3E0E4BC3F}" dt="2023-06-22T15:56:51.960" v="28"/>
          <pc:sldLayoutMkLst>
            <pc:docMk/>
            <pc:sldMasterMk cId="1033311620" sldId="2147483648"/>
            <pc:sldLayoutMk cId="3096657805" sldId="2147483652"/>
          </pc:sldLayoutMkLst>
        </pc:sldLayoutChg>
        <pc:sldLayoutChg chg="add">
          <pc:chgData name="Owain Llewellyn (Staff)" userId="S::wnl22npl@bangor.ac.uk::69dfb4ea-edcf-473d-9f0a-ee09c17b41dd" providerId="AD" clId="Web-{24F91D6A-BBDF-2BAE-94BE-82D3E0E4BC3F}" dt="2023-06-22T15:56:51.960" v="28"/>
          <pc:sldLayoutMkLst>
            <pc:docMk/>
            <pc:sldMasterMk cId="1033311620" sldId="2147483648"/>
            <pc:sldLayoutMk cId="204307634" sldId="2147483653"/>
          </pc:sldLayoutMkLst>
        </pc:sldLayoutChg>
        <pc:sldLayoutChg chg="add">
          <pc:chgData name="Owain Llewellyn (Staff)" userId="S::wnl22npl@bangor.ac.uk::69dfb4ea-edcf-473d-9f0a-ee09c17b41dd" providerId="AD" clId="Web-{24F91D6A-BBDF-2BAE-94BE-82D3E0E4BC3F}" dt="2023-06-22T15:56:51.960" v="28"/>
          <pc:sldLayoutMkLst>
            <pc:docMk/>
            <pc:sldMasterMk cId="1033311620" sldId="2147483648"/>
            <pc:sldLayoutMk cId="2137125501" sldId="2147483654"/>
          </pc:sldLayoutMkLst>
        </pc:sldLayoutChg>
        <pc:sldLayoutChg chg="add">
          <pc:chgData name="Owain Llewellyn (Staff)" userId="S::wnl22npl@bangor.ac.uk::69dfb4ea-edcf-473d-9f0a-ee09c17b41dd" providerId="AD" clId="Web-{24F91D6A-BBDF-2BAE-94BE-82D3E0E4BC3F}" dt="2023-06-22T15:56:51.960" v="28"/>
          <pc:sldLayoutMkLst>
            <pc:docMk/>
            <pc:sldMasterMk cId="1033311620" sldId="2147483648"/>
            <pc:sldLayoutMk cId="1914341656" sldId="2147483655"/>
          </pc:sldLayoutMkLst>
        </pc:sldLayoutChg>
        <pc:sldLayoutChg chg="add">
          <pc:chgData name="Owain Llewellyn (Staff)" userId="S::wnl22npl@bangor.ac.uk::69dfb4ea-edcf-473d-9f0a-ee09c17b41dd" providerId="AD" clId="Web-{24F91D6A-BBDF-2BAE-94BE-82D3E0E4BC3F}" dt="2023-06-22T15:56:51.960" v="28"/>
          <pc:sldLayoutMkLst>
            <pc:docMk/>
            <pc:sldMasterMk cId="1033311620" sldId="2147483648"/>
            <pc:sldLayoutMk cId="3814293253" sldId="2147483656"/>
          </pc:sldLayoutMkLst>
        </pc:sldLayoutChg>
        <pc:sldLayoutChg chg="add">
          <pc:chgData name="Owain Llewellyn (Staff)" userId="S::wnl22npl@bangor.ac.uk::69dfb4ea-edcf-473d-9f0a-ee09c17b41dd" providerId="AD" clId="Web-{24F91D6A-BBDF-2BAE-94BE-82D3E0E4BC3F}" dt="2023-06-22T15:56:51.960" v="28"/>
          <pc:sldLayoutMkLst>
            <pc:docMk/>
            <pc:sldMasterMk cId="1033311620" sldId="2147483648"/>
            <pc:sldLayoutMk cId="952978724" sldId="2147483657"/>
          </pc:sldLayoutMkLst>
        </pc:sldLayoutChg>
        <pc:sldLayoutChg chg="add">
          <pc:chgData name="Owain Llewellyn (Staff)" userId="S::wnl22npl@bangor.ac.uk::69dfb4ea-edcf-473d-9f0a-ee09c17b41dd" providerId="AD" clId="Web-{24F91D6A-BBDF-2BAE-94BE-82D3E0E4BC3F}" dt="2023-06-22T15:56:51.960" v="28"/>
          <pc:sldLayoutMkLst>
            <pc:docMk/>
            <pc:sldMasterMk cId="1033311620" sldId="2147483648"/>
            <pc:sldLayoutMk cId="772834801" sldId="2147483658"/>
          </pc:sldLayoutMkLst>
        </pc:sldLayoutChg>
        <pc:sldLayoutChg chg="add">
          <pc:chgData name="Owain Llewellyn (Staff)" userId="S::wnl22npl@bangor.ac.uk::69dfb4ea-edcf-473d-9f0a-ee09c17b41dd" providerId="AD" clId="Web-{24F91D6A-BBDF-2BAE-94BE-82D3E0E4BC3F}" dt="2023-06-22T15:56:51.960" v="28"/>
          <pc:sldLayoutMkLst>
            <pc:docMk/>
            <pc:sldMasterMk cId="1033311620" sldId="2147483648"/>
            <pc:sldLayoutMk cId="4283069913" sldId="2147483659"/>
          </pc:sldLayoutMkLst>
        </pc:sldLayoutChg>
      </pc:sldMasterChg>
      <pc:sldMasterChg chg="replId modSldLayout">
        <pc:chgData name="Owain Llewellyn (Staff)" userId="S::wnl22npl@bangor.ac.uk::69dfb4ea-edcf-473d-9f0a-ee09c17b41dd" providerId="AD" clId="Web-{24F91D6A-BBDF-2BAE-94BE-82D3E0E4BC3F}" dt="2023-06-22T15:56:51.960" v="28"/>
        <pc:sldMasterMkLst>
          <pc:docMk/>
          <pc:sldMasterMk cId="3347152806" sldId="2147483660"/>
        </pc:sldMasterMkLst>
        <pc:sldLayoutChg chg="replId">
          <pc:chgData name="Owain Llewellyn (Staff)" userId="S::wnl22npl@bangor.ac.uk::69dfb4ea-edcf-473d-9f0a-ee09c17b41dd" providerId="AD" clId="Web-{24F91D6A-BBDF-2BAE-94BE-82D3E0E4BC3F}" dt="2023-06-22T15:56:51.960" v="28"/>
          <pc:sldLayoutMkLst>
            <pc:docMk/>
            <pc:sldMasterMk cId="3347152806" sldId="2147483660"/>
            <pc:sldLayoutMk cId="1349295666" sldId="2147483661"/>
          </pc:sldLayoutMkLst>
        </pc:sldLayoutChg>
        <pc:sldLayoutChg chg="replId">
          <pc:chgData name="Owain Llewellyn (Staff)" userId="S::wnl22npl@bangor.ac.uk::69dfb4ea-edcf-473d-9f0a-ee09c17b41dd" providerId="AD" clId="Web-{24F91D6A-BBDF-2BAE-94BE-82D3E0E4BC3F}" dt="2023-06-22T15:56:51.960" v="28"/>
          <pc:sldLayoutMkLst>
            <pc:docMk/>
            <pc:sldMasterMk cId="3347152806" sldId="2147483660"/>
            <pc:sldLayoutMk cId="2965907695" sldId="2147483662"/>
          </pc:sldLayoutMkLst>
        </pc:sldLayoutChg>
        <pc:sldLayoutChg chg="replId">
          <pc:chgData name="Owain Llewellyn (Staff)" userId="S::wnl22npl@bangor.ac.uk::69dfb4ea-edcf-473d-9f0a-ee09c17b41dd" providerId="AD" clId="Web-{24F91D6A-BBDF-2BAE-94BE-82D3E0E4BC3F}" dt="2023-06-22T15:56:51.960" v="28"/>
          <pc:sldLayoutMkLst>
            <pc:docMk/>
            <pc:sldMasterMk cId="3347152806" sldId="2147483660"/>
            <pc:sldLayoutMk cId="259813575" sldId="2147483663"/>
          </pc:sldLayoutMkLst>
        </pc:sldLayoutChg>
        <pc:sldLayoutChg chg="replId">
          <pc:chgData name="Owain Llewellyn (Staff)" userId="S::wnl22npl@bangor.ac.uk::69dfb4ea-edcf-473d-9f0a-ee09c17b41dd" providerId="AD" clId="Web-{24F91D6A-BBDF-2BAE-94BE-82D3E0E4BC3F}" dt="2023-06-22T15:56:51.960" v="28"/>
          <pc:sldLayoutMkLst>
            <pc:docMk/>
            <pc:sldMasterMk cId="3347152806" sldId="2147483660"/>
            <pc:sldLayoutMk cId="103782634" sldId="2147483664"/>
          </pc:sldLayoutMkLst>
        </pc:sldLayoutChg>
        <pc:sldLayoutChg chg="replId">
          <pc:chgData name="Owain Llewellyn (Staff)" userId="S::wnl22npl@bangor.ac.uk::69dfb4ea-edcf-473d-9f0a-ee09c17b41dd" providerId="AD" clId="Web-{24F91D6A-BBDF-2BAE-94BE-82D3E0E4BC3F}" dt="2023-06-22T15:56:51.960" v="28"/>
          <pc:sldLayoutMkLst>
            <pc:docMk/>
            <pc:sldMasterMk cId="3347152806" sldId="2147483660"/>
            <pc:sldLayoutMk cId="2859442096" sldId="2147483665"/>
          </pc:sldLayoutMkLst>
        </pc:sldLayoutChg>
        <pc:sldLayoutChg chg="replId">
          <pc:chgData name="Owain Llewellyn (Staff)" userId="S::wnl22npl@bangor.ac.uk::69dfb4ea-edcf-473d-9f0a-ee09c17b41dd" providerId="AD" clId="Web-{24F91D6A-BBDF-2BAE-94BE-82D3E0E4BC3F}" dt="2023-06-22T15:56:51.960" v="28"/>
          <pc:sldLayoutMkLst>
            <pc:docMk/>
            <pc:sldMasterMk cId="3347152806" sldId="2147483660"/>
            <pc:sldLayoutMk cId="2820173130" sldId="2147483666"/>
          </pc:sldLayoutMkLst>
        </pc:sldLayoutChg>
        <pc:sldLayoutChg chg="replId">
          <pc:chgData name="Owain Llewellyn (Staff)" userId="S::wnl22npl@bangor.ac.uk::69dfb4ea-edcf-473d-9f0a-ee09c17b41dd" providerId="AD" clId="Web-{24F91D6A-BBDF-2BAE-94BE-82D3E0E4BC3F}" dt="2023-06-22T15:56:51.960" v="28"/>
          <pc:sldLayoutMkLst>
            <pc:docMk/>
            <pc:sldMasterMk cId="3347152806" sldId="2147483660"/>
            <pc:sldLayoutMk cId="4020623849" sldId="2147483667"/>
          </pc:sldLayoutMkLst>
        </pc:sldLayoutChg>
        <pc:sldLayoutChg chg="replId">
          <pc:chgData name="Owain Llewellyn (Staff)" userId="S::wnl22npl@bangor.ac.uk::69dfb4ea-edcf-473d-9f0a-ee09c17b41dd" providerId="AD" clId="Web-{24F91D6A-BBDF-2BAE-94BE-82D3E0E4BC3F}" dt="2023-06-22T15:56:51.960" v="28"/>
          <pc:sldLayoutMkLst>
            <pc:docMk/>
            <pc:sldMasterMk cId="3347152806" sldId="2147483660"/>
            <pc:sldLayoutMk cId="3734959856" sldId="2147483668"/>
          </pc:sldLayoutMkLst>
        </pc:sldLayoutChg>
        <pc:sldLayoutChg chg="replId">
          <pc:chgData name="Owain Llewellyn (Staff)" userId="S::wnl22npl@bangor.ac.uk::69dfb4ea-edcf-473d-9f0a-ee09c17b41dd" providerId="AD" clId="Web-{24F91D6A-BBDF-2BAE-94BE-82D3E0E4BC3F}" dt="2023-06-22T15:56:51.960" v="28"/>
          <pc:sldLayoutMkLst>
            <pc:docMk/>
            <pc:sldMasterMk cId="3347152806" sldId="2147483660"/>
            <pc:sldLayoutMk cId="1771409725" sldId="2147483669"/>
          </pc:sldLayoutMkLst>
        </pc:sldLayoutChg>
        <pc:sldLayoutChg chg="replId">
          <pc:chgData name="Owain Llewellyn (Staff)" userId="S::wnl22npl@bangor.ac.uk::69dfb4ea-edcf-473d-9f0a-ee09c17b41dd" providerId="AD" clId="Web-{24F91D6A-BBDF-2BAE-94BE-82D3E0E4BC3F}" dt="2023-06-22T15:56:51.960" v="28"/>
          <pc:sldLayoutMkLst>
            <pc:docMk/>
            <pc:sldMasterMk cId="3347152806" sldId="2147483660"/>
            <pc:sldLayoutMk cId="553859770" sldId="2147483670"/>
          </pc:sldLayoutMkLst>
        </pc:sldLayoutChg>
        <pc:sldLayoutChg chg="replId">
          <pc:chgData name="Owain Llewellyn (Staff)" userId="S::wnl22npl@bangor.ac.uk::69dfb4ea-edcf-473d-9f0a-ee09c17b41dd" providerId="AD" clId="Web-{24F91D6A-BBDF-2BAE-94BE-82D3E0E4BC3F}" dt="2023-06-22T15:56:51.960" v="28"/>
          <pc:sldLayoutMkLst>
            <pc:docMk/>
            <pc:sldMasterMk cId="3347152806" sldId="2147483660"/>
            <pc:sldLayoutMk cId="2854225094" sldId="214748367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980EE7-C45B-4197-A2BF-0033EDAA7E06}" type="datetimeFigureOut">
              <a:t>6/26/2023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C0156D-C9CA-46EC-875B-26BFE7ECCF88}" type="slidenum">
              <a:t>‹#›</a:t>
            </a:fld>
            <a:endParaRPr lang="en-US"/>
          </a:p>
        </p:txBody>
      </p:sp>
    </p:spTree>
    <p:extLst>
      <p:ext uri="{BB962C8B-B14F-4D97-AF65-F5344CB8AC3E}">
        <p14:creationId xmlns:p14="http://schemas.microsoft.com/office/powerpoint/2010/main" val="3287543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Say who </a:t>
            </a:r>
            <a:r>
              <a:rPr lang="en-US" dirty="0" err="1">
                <a:cs typeface="Calibri"/>
              </a:rPr>
              <a:t>Baleap</a:t>
            </a:r>
            <a:r>
              <a:rPr lang="en-US" dirty="0">
                <a:cs typeface="Calibri"/>
              </a:rPr>
              <a:t> are, what the event was in 2019, what EAP is</a:t>
            </a:r>
          </a:p>
          <a:p>
            <a:r>
              <a:rPr lang="en-US" dirty="0">
                <a:cs typeface="Calibri"/>
              </a:rPr>
              <a:t>Say we can excuse them for not predicting a pandemic was two months away, however it is baffling that not one session </a:t>
            </a:r>
            <a:r>
              <a:rPr lang="en-US" dirty="0" err="1">
                <a:cs typeface="Calibri"/>
              </a:rPr>
              <a:t>focussed</a:t>
            </a:r>
            <a:r>
              <a:rPr lang="en-US" dirty="0">
                <a:cs typeface="Calibri"/>
              </a:rPr>
              <a:t> on the climate emergency</a:t>
            </a:r>
          </a:p>
        </p:txBody>
      </p:sp>
      <p:sp>
        <p:nvSpPr>
          <p:cNvPr id="4" name="Slide Number Placeholder 3"/>
          <p:cNvSpPr>
            <a:spLocks noGrp="1"/>
          </p:cNvSpPr>
          <p:nvPr>
            <p:ph type="sldNum" sz="quarter" idx="5"/>
          </p:nvPr>
        </p:nvSpPr>
        <p:spPr/>
        <p:txBody>
          <a:bodyPr/>
          <a:lstStyle/>
          <a:p>
            <a:fld id="{B1C0156D-C9CA-46EC-875B-26BFE7ECCF88}" type="slidenum">
              <a:t>7</a:t>
            </a:fld>
            <a:endParaRPr lang="en-US"/>
          </a:p>
        </p:txBody>
      </p:sp>
    </p:spTree>
    <p:extLst>
      <p:ext uri="{BB962C8B-B14F-4D97-AF65-F5344CB8AC3E}">
        <p14:creationId xmlns:p14="http://schemas.microsoft.com/office/powerpoint/2010/main" val="40034717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Ask if people </a:t>
            </a:r>
            <a:r>
              <a:rPr lang="en-US" dirty="0" err="1">
                <a:cs typeface="Calibri"/>
              </a:rPr>
              <a:t>recognise</a:t>
            </a:r>
            <a:r>
              <a:rPr lang="en-US" dirty="0">
                <a:cs typeface="Calibri"/>
              </a:rPr>
              <a:t> these. Give a brief overview of the story. Say that they are ideal for lessons, syllabuses and curriculums, and they are the starting point for QAA, Advance HE and many educational institutions in embedding sustainability</a:t>
            </a:r>
          </a:p>
        </p:txBody>
      </p:sp>
      <p:sp>
        <p:nvSpPr>
          <p:cNvPr id="4" name="Slide Number Placeholder 3"/>
          <p:cNvSpPr>
            <a:spLocks noGrp="1"/>
          </p:cNvSpPr>
          <p:nvPr>
            <p:ph type="sldNum" sz="quarter" idx="5"/>
          </p:nvPr>
        </p:nvSpPr>
        <p:spPr/>
        <p:txBody>
          <a:bodyPr/>
          <a:lstStyle/>
          <a:p>
            <a:fld id="{B1C0156D-C9CA-46EC-875B-26BFE7ECCF88}" type="slidenum">
              <a:t>15</a:t>
            </a:fld>
            <a:endParaRPr lang="en-US"/>
          </a:p>
        </p:txBody>
      </p:sp>
    </p:spTree>
    <p:extLst>
      <p:ext uri="{BB962C8B-B14F-4D97-AF65-F5344CB8AC3E}">
        <p14:creationId xmlns:p14="http://schemas.microsoft.com/office/powerpoint/2010/main" val="32627752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CFA25-DDC9-AF85-FE10-893E142BF56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6D3349E-138F-B9B1-C643-7C15B9E42B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5B38EFD-5E52-221E-329F-9654C5DF13E8}"/>
              </a:ext>
            </a:extLst>
          </p:cNvPr>
          <p:cNvSpPr>
            <a:spLocks noGrp="1"/>
          </p:cNvSpPr>
          <p:nvPr>
            <p:ph type="dt" sz="half" idx="10"/>
          </p:nvPr>
        </p:nvSpPr>
        <p:spPr/>
        <p:txBody>
          <a:bodyPr/>
          <a:lstStyle/>
          <a:p>
            <a:fld id="{9C6A32EB-115E-412F-8B28-109FFAB11CA4}" type="datetimeFigureOut">
              <a:rPr lang="en-GB" smtClean="0"/>
              <a:t>26/06/2023</a:t>
            </a:fld>
            <a:endParaRPr lang="en-GB"/>
          </a:p>
        </p:txBody>
      </p:sp>
      <p:sp>
        <p:nvSpPr>
          <p:cNvPr id="5" name="Footer Placeholder 4">
            <a:extLst>
              <a:ext uri="{FF2B5EF4-FFF2-40B4-BE49-F238E27FC236}">
                <a16:creationId xmlns:a16="http://schemas.microsoft.com/office/drawing/2014/main" id="{791A4028-6351-2BB7-CD41-FD10338CEA6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CD5C7E3-7916-C351-B050-9D60565316F6}"/>
              </a:ext>
            </a:extLst>
          </p:cNvPr>
          <p:cNvSpPr>
            <a:spLocks noGrp="1"/>
          </p:cNvSpPr>
          <p:nvPr>
            <p:ph type="sldNum" sz="quarter" idx="12"/>
          </p:nvPr>
        </p:nvSpPr>
        <p:spPr/>
        <p:txBody>
          <a:bodyPr/>
          <a:lstStyle/>
          <a:p>
            <a:fld id="{81C8B1F1-CBF9-4DCA-8110-5764F2F1312C}" type="slidenum">
              <a:rPr lang="en-GB" smtClean="0"/>
              <a:t>‹#›</a:t>
            </a:fld>
            <a:endParaRPr lang="en-GB"/>
          </a:p>
        </p:txBody>
      </p:sp>
    </p:spTree>
    <p:extLst>
      <p:ext uri="{BB962C8B-B14F-4D97-AF65-F5344CB8AC3E}">
        <p14:creationId xmlns:p14="http://schemas.microsoft.com/office/powerpoint/2010/main" val="13492956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CA5BF-DEB4-04BA-FEA2-0C5412038FE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144339F-5795-FE31-C600-772A9EAF18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24ED71C-2644-C885-8B2F-CBCD0B0E4378}"/>
              </a:ext>
            </a:extLst>
          </p:cNvPr>
          <p:cNvSpPr>
            <a:spLocks noGrp="1"/>
          </p:cNvSpPr>
          <p:nvPr>
            <p:ph type="dt" sz="half" idx="10"/>
          </p:nvPr>
        </p:nvSpPr>
        <p:spPr/>
        <p:txBody>
          <a:bodyPr/>
          <a:lstStyle/>
          <a:p>
            <a:fld id="{9C6A32EB-115E-412F-8B28-109FFAB11CA4}" type="datetimeFigureOut">
              <a:rPr lang="en-GB" smtClean="0"/>
              <a:t>26/06/2023</a:t>
            </a:fld>
            <a:endParaRPr lang="en-GB"/>
          </a:p>
        </p:txBody>
      </p:sp>
      <p:sp>
        <p:nvSpPr>
          <p:cNvPr id="5" name="Footer Placeholder 4">
            <a:extLst>
              <a:ext uri="{FF2B5EF4-FFF2-40B4-BE49-F238E27FC236}">
                <a16:creationId xmlns:a16="http://schemas.microsoft.com/office/drawing/2014/main" id="{FCA5BE83-79DA-E00B-A12F-C27A56361F8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64B3E5E-9AEC-92AD-09A7-67116001FAA3}"/>
              </a:ext>
            </a:extLst>
          </p:cNvPr>
          <p:cNvSpPr>
            <a:spLocks noGrp="1"/>
          </p:cNvSpPr>
          <p:nvPr>
            <p:ph type="sldNum" sz="quarter" idx="12"/>
          </p:nvPr>
        </p:nvSpPr>
        <p:spPr/>
        <p:txBody>
          <a:bodyPr/>
          <a:lstStyle/>
          <a:p>
            <a:fld id="{81C8B1F1-CBF9-4DCA-8110-5764F2F1312C}" type="slidenum">
              <a:rPr lang="en-GB" smtClean="0"/>
              <a:t>‹#›</a:t>
            </a:fld>
            <a:endParaRPr lang="en-GB"/>
          </a:p>
        </p:txBody>
      </p:sp>
    </p:spTree>
    <p:extLst>
      <p:ext uri="{BB962C8B-B14F-4D97-AF65-F5344CB8AC3E}">
        <p14:creationId xmlns:p14="http://schemas.microsoft.com/office/powerpoint/2010/main" val="29659076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FDCC1-D10F-ACE9-AD89-8B8DBF76601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AB5AF7A-B7BD-BEB8-ED7B-F73D8B559F6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992A3EC-9441-D144-C826-18218330E857}"/>
              </a:ext>
            </a:extLst>
          </p:cNvPr>
          <p:cNvSpPr>
            <a:spLocks noGrp="1"/>
          </p:cNvSpPr>
          <p:nvPr>
            <p:ph type="dt" sz="half" idx="10"/>
          </p:nvPr>
        </p:nvSpPr>
        <p:spPr/>
        <p:txBody>
          <a:bodyPr/>
          <a:lstStyle/>
          <a:p>
            <a:fld id="{9C6A32EB-115E-412F-8B28-109FFAB11CA4}" type="datetimeFigureOut">
              <a:rPr lang="en-GB" smtClean="0"/>
              <a:t>26/06/2023</a:t>
            </a:fld>
            <a:endParaRPr lang="en-GB"/>
          </a:p>
        </p:txBody>
      </p:sp>
      <p:sp>
        <p:nvSpPr>
          <p:cNvPr id="5" name="Footer Placeholder 4">
            <a:extLst>
              <a:ext uri="{FF2B5EF4-FFF2-40B4-BE49-F238E27FC236}">
                <a16:creationId xmlns:a16="http://schemas.microsoft.com/office/drawing/2014/main" id="{501AB28A-8CBE-F0F1-F1D5-1577EA8A1CE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6C7BAA8-8E88-AA8C-5E98-176FF164779A}"/>
              </a:ext>
            </a:extLst>
          </p:cNvPr>
          <p:cNvSpPr>
            <a:spLocks noGrp="1"/>
          </p:cNvSpPr>
          <p:nvPr>
            <p:ph type="sldNum" sz="quarter" idx="12"/>
          </p:nvPr>
        </p:nvSpPr>
        <p:spPr/>
        <p:txBody>
          <a:bodyPr/>
          <a:lstStyle/>
          <a:p>
            <a:fld id="{81C8B1F1-CBF9-4DCA-8110-5764F2F1312C}" type="slidenum">
              <a:rPr lang="en-GB" smtClean="0"/>
              <a:t>‹#›</a:t>
            </a:fld>
            <a:endParaRPr lang="en-GB"/>
          </a:p>
        </p:txBody>
      </p:sp>
    </p:spTree>
    <p:extLst>
      <p:ext uri="{BB962C8B-B14F-4D97-AF65-F5344CB8AC3E}">
        <p14:creationId xmlns:p14="http://schemas.microsoft.com/office/powerpoint/2010/main" val="2598135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DC426-D748-EDBB-815A-CE76FCE665C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C8C208B-44C6-D5FD-4BB7-804DCCB17D3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59DCA98-C471-10A9-BA4C-C7656FF7BC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C756AF5-4318-DDE8-9E6D-555C78A81507}"/>
              </a:ext>
            </a:extLst>
          </p:cNvPr>
          <p:cNvSpPr>
            <a:spLocks noGrp="1"/>
          </p:cNvSpPr>
          <p:nvPr>
            <p:ph type="dt" sz="half" idx="10"/>
          </p:nvPr>
        </p:nvSpPr>
        <p:spPr/>
        <p:txBody>
          <a:bodyPr/>
          <a:lstStyle/>
          <a:p>
            <a:fld id="{9C6A32EB-115E-412F-8B28-109FFAB11CA4}" type="datetimeFigureOut">
              <a:rPr lang="en-GB" smtClean="0"/>
              <a:t>26/06/2023</a:t>
            </a:fld>
            <a:endParaRPr lang="en-GB"/>
          </a:p>
        </p:txBody>
      </p:sp>
      <p:sp>
        <p:nvSpPr>
          <p:cNvPr id="6" name="Footer Placeholder 5">
            <a:extLst>
              <a:ext uri="{FF2B5EF4-FFF2-40B4-BE49-F238E27FC236}">
                <a16:creationId xmlns:a16="http://schemas.microsoft.com/office/drawing/2014/main" id="{D2E2696B-2B00-CA16-2506-3EF15A26DC9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076D991-AD90-13AD-2537-B9E892B18E12}"/>
              </a:ext>
            </a:extLst>
          </p:cNvPr>
          <p:cNvSpPr>
            <a:spLocks noGrp="1"/>
          </p:cNvSpPr>
          <p:nvPr>
            <p:ph type="sldNum" sz="quarter" idx="12"/>
          </p:nvPr>
        </p:nvSpPr>
        <p:spPr/>
        <p:txBody>
          <a:bodyPr/>
          <a:lstStyle/>
          <a:p>
            <a:fld id="{81C8B1F1-CBF9-4DCA-8110-5764F2F1312C}" type="slidenum">
              <a:rPr lang="en-GB" smtClean="0"/>
              <a:t>‹#›</a:t>
            </a:fld>
            <a:endParaRPr lang="en-GB"/>
          </a:p>
        </p:txBody>
      </p:sp>
    </p:spTree>
    <p:extLst>
      <p:ext uri="{BB962C8B-B14F-4D97-AF65-F5344CB8AC3E}">
        <p14:creationId xmlns:p14="http://schemas.microsoft.com/office/powerpoint/2010/main" val="103782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90ED6-D1D6-ED69-4973-75E8C8ADBC3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073FBCB-B769-3005-0F29-50C49849FB7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966A831-AC54-93DA-392D-1C10A54FA19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BB89F72-37A3-E784-74C9-37AA633A02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9F637C2-A25F-9D39-128A-76FB8E5DE8E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9283C83-8456-ACF7-9921-FC0C0B0E4CBF}"/>
              </a:ext>
            </a:extLst>
          </p:cNvPr>
          <p:cNvSpPr>
            <a:spLocks noGrp="1"/>
          </p:cNvSpPr>
          <p:nvPr>
            <p:ph type="dt" sz="half" idx="10"/>
          </p:nvPr>
        </p:nvSpPr>
        <p:spPr/>
        <p:txBody>
          <a:bodyPr/>
          <a:lstStyle/>
          <a:p>
            <a:fld id="{9C6A32EB-115E-412F-8B28-109FFAB11CA4}" type="datetimeFigureOut">
              <a:rPr lang="en-GB" smtClean="0"/>
              <a:t>26/06/2023</a:t>
            </a:fld>
            <a:endParaRPr lang="en-GB"/>
          </a:p>
        </p:txBody>
      </p:sp>
      <p:sp>
        <p:nvSpPr>
          <p:cNvPr id="8" name="Footer Placeholder 7">
            <a:extLst>
              <a:ext uri="{FF2B5EF4-FFF2-40B4-BE49-F238E27FC236}">
                <a16:creationId xmlns:a16="http://schemas.microsoft.com/office/drawing/2014/main" id="{2D35C660-6415-27CA-2B97-BD28907FEFC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EA881E3-C955-A7FB-1628-9CB97BAB48AE}"/>
              </a:ext>
            </a:extLst>
          </p:cNvPr>
          <p:cNvSpPr>
            <a:spLocks noGrp="1"/>
          </p:cNvSpPr>
          <p:nvPr>
            <p:ph type="sldNum" sz="quarter" idx="12"/>
          </p:nvPr>
        </p:nvSpPr>
        <p:spPr/>
        <p:txBody>
          <a:bodyPr/>
          <a:lstStyle/>
          <a:p>
            <a:fld id="{81C8B1F1-CBF9-4DCA-8110-5764F2F1312C}" type="slidenum">
              <a:rPr lang="en-GB" smtClean="0"/>
              <a:t>‹#›</a:t>
            </a:fld>
            <a:endParaRPr lang="en-GB"/>
          </a:p>
        </p:txBody>
      </p:sp>
    </p:spTree>
    <p:extLst>
      <p:ext uri="{BB962C8B-B14F-4D97-AF65-F5344CB8AC3E}">
        <p14:creationId xmlns:p14="http://schemas.microsoft.com/office/powerpoint/2010/main" val="2859442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86029-3FAA-39CD-3A46-94DF7DFA4E3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518B609-7F98-4580-4D8D-25CC8AD3FD77}"/>
              </a:ext>
            </a:extLst>
          </p:cNvPr>
          <p:cNvSpPr>
            <a:spLocks noGrp="1"/>
          </p:cNvSpPr>
          <p:nvPr>
            <p:ph type="dt" sz="half" idx="10"/>
          </p:nvPr>
        </p:nvSpPr>
        <p:spPr/>
        <p:txBody>
          <a:bodyPr/>
          <a:lstStyle/>
          <a:p>
            <a:fld id="{9C6A32EB-115E-412F-8B28-109FFAB11CA4}" type="datetimeFigureOut">
              <a:rPr lang="en-GB" smtClean="0"/>
              <a:t>26/06/2023</a:t>
            </a:fld>
            <a:endParaRPr lang="en-GB"/>
          </a:p>
        </p:txBody>
      </p:sp>
      <p:sp>
        <p:nvSpPr>
          <p:cNvPr id="4" name="Footer Placeholder 3">
            <a:extLst>
              <a:ext uri="{FF2B5EF4-FFF2-40B4-BE49-F238E27FC236}">
                <a16:creationId xmlns:a16="http://schemas.microsoft.com/office/drawing/2014/main" id="{1A122ADB-652D-5229-BE8C-05436D64387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BA17CAD-7FD3-4E8B-595B-09AD13CA9608}"/>
              </a:ext>
            </a:extLst>
          </p:cNvPr>
          <p:cNvSpPr>
            <a:spLocks noGrp="1"/>
          </p:cNvSpPr>
          <p:nvPr>
            <p:ph type="sldNum" sz="quarter" idx="12"/>
          </p:nvPr>
        </p:nvSpPr>
        <p:spPr/>
        <p:txBody>
          <a:bodyPr/>
          <a:lstStyle/>
          <a:p>
            <a:fld id="{81C8B1F1-CBF9-4DCA-8110-5764F2F1312C}" type="slidenum">
              <a:rPr lang="en-GB" smtClean="0"/>
              <a:t>‹#›</a:t>
            </a:fld>
            <a:endParaRPr lang="en-GB"/>
          </a:p>
        </p:txBody>
      </p:sp>
    </p:spTree>
    <p:extLst>
      <p:ext uri="{BB962C8B-B14F-4D97-AF65-F5344CB8AC3E}">
        <p14:creationId xmlns:p14="http://schemas.microsoft.com/office/powerpoint/2010/main" val="2820173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41F069-C969-95F6-6D92-098E5D06D164}"/>
              </a:ext>
            </a:extLst>
          </p:cNvPr>
          <p:cNvSpPr>
            <a:spLocks noGrp="1"/>
          </p:cNvSpPr>
          <p:nvPr>
            <p:ph type="dt" sz="half" idx="10"/>
          </p:nvPr>
        </p:nvSpPr>
        <p:spPr/>
        <p:txBody>
          <a:bodyPr/>
          <a:lstStyle/>
          <a:p>
            <a:fld id="{9C6A32EB-115E-412F-8B28-109FFAB11CA4}" type="datetimeFigureOut">
              <a:rPr lang="en-GB" smtClean="0"/>
              <a:t>26/06/2023</a:t>
            </a:fld>
            <a:endParaRPr lang="en-GB"/>
          </a:p>
        </p:txBody>
      </p:sp>
      <p:sp>
        <p:nvSpPr>
          <p:cNvPr id="3" name="Footer Placeholder 2">
            <a:extLst>
              <a:ext uri="{FF2B5EF4-FFF2-40B4-BE49-F238E27FC236}">
                <a16:creationId xmlns:a16="http://schemas.microsoft.com/office/drawing/2014/main" id="{80CA00E3-AB3A-09D4-28AB-7C68CADE2D1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F35E44B-36CE-9566-229C-DBB37832B5A0}"/>
              </a:ext>
            </a:extLst>
          </p:cNvPr>
          <p:cNvSpPr>
            <a:spLocks noGrp="1"/>
          </p:cNvSpPr>
          <p:nvPr>
            <p:ph type="sldNum" sz="quarter" idx="12"/>
          </p:nvPr>
        </p:nvSpPr>
        <p:spPr/>
        <p:txBody>
          <a:bodyPr/>
          <a:lstStyle/>
          <a:p>
            <a:fld id="{81C8B1F1-CBF9-4DCA-8110-5764F2F1312C}" type="slidenum">
              <a:rPr lang="en-GB" smtClean="0"/>
              <a:t>‹#›</a:t>
            </a:fld>
            <a:endParaRPr lang="en-GB"/>
          </a:p>
        </p:txBody>
      </p:sp>
    </p:spTree>
    <p:extLst>
      <p:ext uri="{BB962C8B-B14F-4D97-AF65-F5344CB8AC3E}">
        <p14:creationId xmlns:p14="http://schemas.microsoft.com/office/powerpoint/2010/main" val="4020623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96A56-7BB0-261B-4E17-9B165B8D56A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796FE43-C3D0-03E8-DE8F-8658BA404CF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7DA72D8-6323-06C2-6B51-8CB1F82FF4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6C31D5-66C8-4CA6-D4D8-37BDDA813025}"/>
              </a:ext>
            </a:extLst>
          </p:cNvPr>
          <p:cNvSpPr>
            <a:spLocks noGrp="1"/>
          </p:cNvSpPr>
          <p:nvPr>
            <p:ph type="dt" sz="half" idx="10"/>
          </p:nvPr>
        </p:nvSpPr>
        <p:spPr/>
        <p:txBody>
          <a:bodyPr/>
          <a:lstStyle/>
          <a:p>
            <a:fld id="{9C6A32EB-115E-412F-8B28-109FFAB11CA4}" type="datetimeFigureOut">
              <a:rPr lang="en-GB" smtClean="0"/>
              <a:t>26/06/2023</a:t>
            </a:fld>
            <a:endParaRPr lang="en-GB"/>
          </a:p>
        </p:txBody>
      </p:sp>
      <p:sp>
        <p:nvSpPr>
          <p:cNvPr id="6" name="Footer Placeholder 5">
            <a:extLst>
              <a:ext uri="{FF2B5EF4-FFF2-40B4-BE49-F238E27FC236}">
                <a16:creationId xmlns:a16="http://schemas.microsoft.com/office/drawing/2014/main" id="{C1F58FDC-4107-7F0D-EC77-2C76780BFBD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5B5B7A5-77E0-ECF8-2513-4CAEC7D61714}"/>
              </a:ext>
            </a:extLst>
          </p:cNvPr>
          <p:cNvSpPr>
            <a:spLocks noGrp="1"/>
          </p:cNvSpPr>
          <p:nvPr>
            <p:ph type="sldNum" sz="quarter" idx="12"/>
          </p:nvPr>
        </p:nvSpPr>
        <p:spPr/>
        <p:txBody>
          <a:bodyPr/>
          <a:lstStyle/>
          <a:p>
            <a:fld id="{81C8B1F1-CBF9-4DCA-8110-5764F2F1312C}" type="slidenum">
              <a:rPr lang="en-GB" smtClean="0"/>
              <a:t>‹#›</a:t>
            </a:fld>
            <a:endParaRPr lang="en-GB"/>
          </a:p>
        </p:txBody>
      </p:sp>
    </p:spTree>
    <p:extLst>
      <p:ext uri="{BB962C8B-B14F-4D97-AF65-F5344CB8AC3E}">
        <p14:creationId xmlns:p14="http://schemas.microsoft.com/office/powerpoint/2010/main" val="3734959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1BFB8-DD79-DD08-21B7-BD41D9F9F9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C8C4643-5EF4-5DB5-D69E-1B44827DA9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F2BB230-0C1C-E9D4-30F8-49A3F27B68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9EF18A-E168-F75F-03E6-4D0EA15F9096}"/>
              </a:ext>
            </a:extLst>
          </p:cNvPr>
          <p:cNvSpPr>
            <a:spLocks noGrp="1"/>
          </p:cNvSpPr>
          <p:nvPr>
            <p:ph type="dt" sz="half" idx="10"/>
          </p:nvPr>
        </p:nvSpPr>
        <p:spPr/>
        <p:txBody>
          <a:bodyPr/>
          <a:lstStyle/>
          <a:p>
            <a:fld id="{9C6A32EB-115E-412F-8B28-109FFAB11CA4}" type="datetimeFigureOut">
              <a:rPr lang="en-GB" smtClean="0"/>
              <a:t>26/06/2023</a:t>
            </a:fld>
            <a:endParaRPr lang="en-GB"/>
          </a:p>
        </p:txBody>
      </p:sp>
      <p:sp>
        <p:nvSpPr>
          <p:cNvPr id="6" name="Footer Placeholder 5">
            <a:extLst>
              <a:ext uri="{FF2B5EF4-FFF2-40B4-BE49-F238E27FC236}">
                <a16:creationId xmlns:a16="http://schemas.microsoft.com/office/drawing/2014/main" id="{8104549E-6045-AEB6-8ADB-0950656EEAD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CE05031-977A-5070-AD08-6ECD001E1EE5}"/>
              </a:ext>
            </a:extLst>
          </p:cNvPr>
          <p:cNvSpPr>
            <a:spLocks noGrp="1"/>
          </p:cNvSpPr>
          <p:nvPr>
            <p:ph type="sldNum" sz="quarter" idx="12"/>
          </p:nvPr>
        </p:nvSpPr>
        <p:spPr/>
        <p:txBody>
          <a:bodyPr/>
          <a:lstStyle/>
          <a:p>
            <a:fld id="{81C8B1F1-CBF9-4DCA-8110-5764F2F1312C}" type="slidenum">
              <a:rPr lang="en-GB" smtClean="0"/>
              <a:t>‹#›</a:t>
            </a:fld>
            <a:endParaRPr lang="en-GB"/>
          </a:p>
        </p:txBody>
      </p:sp>
    </p:spTree>
    <p:extLst>
      <p:ext uri="{BB962C8B-B14F-4D97-AF65-F5344CB8AC3E}">
        <p14:creationId xmlns:p14="http://schemas.microsoft.com/office/powerpoint/2010/main" val="1771409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D87B6-3019-9049-2469-12FD412FAC5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C55BB4F-1CCA-68D5-519A-3E0190670D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287C333-408B-D736-A418-3C03A92B1283}"/>
              </a:ext>
            </a:extLst>
          </p:cNvPr>
          <p:cNvSpPr>
            <a:spLocks noGrp="1"/>
          </p:cNvSpPr>
          <p:nvPr>
            <p:ph type="dt" sz="half" idx="10"/>
          </p:nvPr>
        </p:nvSpPr>
        <p:spPr/>
        <p:txBody>
          <a:bodyPr/>
          <a:lstStyle/>
          <a:p>
            <a:fld id="{9C6A32EB-115E-412F-8B28-109FFAB11CA4}" type="datetimeFigureOut">
              <a:rPr lang="en-GB" smtClean="0"/>
              <a:t>26/06/2023</a:t>
            </a:fld>
            <a:endParaRPr lang="en-GB"/>
          </a:p>
        </p:txBody>
      </p:sp>
      <p:sp>
        <p:nvSpPr>
          <p:cNvPr id="5" name="Footer Placeholder 4">
            <a:extLst>
              <a:ext uri="{FF2B5EF4-FFF2-40B4-BE49-F238E27FC236}">
                <a16:creationId xmlns:a16="http://schemas.microsoft.com/office/drawing/2014/main" id="{8D721134-02EC-3BF5-71B3-47F0988F304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6F5F624-55FB-C861-3782-996A080FB65A}"/>
              </a:ext>
            </a:extLst>
          </p:cNvPr>
          <p:cNvSpPr>
            <a:spLocks noGrp="1"/>
          </p:cNvSpPr>
          <p:nvPr>
            <p:ph type="sldNum" sz="quarter" idx="12"/>
          </p:nvPr>
        </p:nvSpPr>
        <p:spPr/>
        <p:txBody>
          <a:bodyPr/>
          <a:lstStyle/>
          <a:p>
            <a:fld id="{81C8B1F1-CBF9-4DCA-8110-5764F2F1312C}" type="slidenum">
              <a:rPr lang="en-GB" smtClean="0"/>
              <a:t>‹#›</a:t>
            </a:fld>
            <a:endParaRPr lang="en-GB"/>
          </a:p>
        </p:txBody>
      </p:sp>
    </p:spTree>
    <p:extLst>
      <p:ext uri="{BB962C8B-B14F-4D97-AF65-F5344CB8AC3E}">
        <p14:creationId xmlns:p14="http://schemas.microsoft.com/office/powerpoint/2010/main" val="5538597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4F8BC95-9933-725E-B670-581A3DE8EC3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FB9E4A3-EE77-E2C1-C188-B46B7A0504D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ED68B74-0D1F-D88E-12F1-E46C52541C7A}"/>
              </a:ext>
            </a:extLst>
          </p:cNvPr>
          <p:cNvSpPr>
            <a:spLocks noGrp="1"/>
          </p:cNvSpPr>
          <p:nvPr>
            <p:ph type="dt" sz="half" idx="10"/>
          </p:nvPr>
        </p:nvSpPr>
        <p:spPr/>
        <p:txBody>
          <a:bodyPr/>
          <a:lstStyle/>
          <a:p>
            <a:fld id="{9C6A32EB-115E-412F-8B28-109FFAB11CA4}" type="datetimeFigureOut">
              <a:rPr lang="en-GB" smtClean="0"/>
              <a:t>26/06/2023</a:t>
            </a:fld>
            <a:endParaRPr lang="en-GB"/>
          </a:p>
        </p:txBody>
      </p:sp>
      <p:sp>
        <p:nvSpPr>
          <p:cNvPr id="5" name="Footer Placeholder 4">
            <a:extLst>
              <a:ext uri="{FF2B5EF4-FFF2-40B4-BE49-F238E27FC236}">
                <a16:creationId xmlns:a16="http://schemas.microsoft.com/office/drawing/2014/main" id="{4E15B2EF-0EDD-CFB3-E3C8-F6D0BF975B9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E377A7E-FDD9-95C4-A7A9-C7C84B6D5300}"/>
              </a:ext>
            </a:extLst>
          </p:cNvPr>
          <p:cNvSpPr>
            <a:spLocks noGrp="1"/>
          </p:cNvSpPr>
          <p:nvPr>
            <p:ph type="sldNum" sz="quarter" idx="12"/>
          </p:nvPr>
        </p:nvSpPr>
        <p:spPr/>
        <p:txBody>
          <a:bodyPr/>
          <a:lstStyle/>
          <a:p>
            <a:fld id="{81C8B1F1-CBF9-4DCA-8110-5764F2F1312C}" type="slidenum">
              <a:rPr lang="en-GB" smtClean="0"/>
              <a:t>‹#›</a:t>
            </a:fld>
            <a:endParaRPr lang="en-GB"/>
          </a:p>
        </p:txBody>
      </p:sp>
    </p:spTree>
    <p:extLst>
      <p:ext uri="{BB962C8B-B14F-4D97-AF65-F5344CB8AC3E}">
        <p14:creationId xmlns:p14="http://schemas.microsoft.com/office/powerpoint/2010/main" val="28542250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65E9E-746E-9049-5892-2AEA921C8BE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63DB8AFE-423E-3D50-2B1F-DD8FDB7FD55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01F7BC54-2216-41B4-44BA-FBA2A945D572}"/>
              </a:ext>
            </a:extLst>
          </p:cNvPr>
          <p:cNvSpPr>
            <a:spLocks noGrp="1"/>
          </p:cNvSpPr>
          <p:nvPr>
            <p:ph type="dt" sz="half" idx="10"/>
          </p:nvPr>
        </p:nvSpPr>
        <p:spPr/>
        <p:txBody>
          <a:bodyPr/>
          <a:lstStyle/>
          <a:p>
            <a:fld id="{54B14C5B-4937-4CCF-B123-FE88811CBC09}" type="datetimeFigureOut">
              <a:rPr lang="en-GB" smtClean="0"/>
              <a:t>26/06/2023</a:t>
            </a:fld>
            <a:endParaRPr lang="en-GB"/>
          </a:p>
        </p:txBody>
      </p:sp>
      <p:sp>
        <p:nvSpPr>
          <p:cNvPr id="5" name="Footer Placeholder 4">
            <a:extLst>
              <a:ext uri="{FF2B5EF4-FFF2-40B4-BE49-F238E27FC236}">
                <a16:creationId xmlns:a16="http://schemas.microsoft.com/office/drawing/2014/main" id="{A707F2D8-04C0-4F8E-376D-CE7E91AF0FE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03D3AE6-E0D1-E5E2-D84E-1D23C4B5404F}"/>
              </a:ext>
            </a:extLst>
          </p:cNvPr>
          <p:cNvSpPr>
            <a:spLocks noGrp="1"/>
          </p:cNvSpPr>
          <p:nvPr>
            <p:ph type="sldNum" sz="quarter" idx="12"/>
          </p:nvPr>
        </p:nvSpPr>
        <p:spPr/>
        <p:txBody>
          <a:bodyPr/>
          <a:lstStyle/>
          <a:p>
            <a:fld id="{8D78E59D-2C9E-4416-A9F5-5F5E4EE5990E}" type="slidenum">
              <a:rPr lang="en-GB" smtClean="0"/>
              <a:t>‹#›</a:t>
            </a:fld>
            <a:endParaRPr lang="en-GB"/>
          </a:p>
        </p:txBody>
      </p:sp>
    </p:spTree>
    <p:extLst>
      <p:ext uri="{BB962C8B-B14F-4D97-AF65-F5344CB8AC3E}">
        <p14:creationId xmlns:p14="http://schemas.microsoft.com/office/powerpoint/2010/main" val="5084991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71D98-9C16-0FF4-EC53-0468C0BEAAF7}"/>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1829C7AD-1D4E-91AF-FE9C-6F6BFC20685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695BEDC8-8ADE-D3F0-0A44-8A9085531856}"/>
              </a:ext>
            </a:extLst>
          </p:cNvPr>
          <p:cNvSpPr>
            <a:spLocks noGrp="1"/>
          </p:cNvSpPr>
          <p:nvPr>
            <p:ph type="dt" sz="half" idx="10"/>
          </p:nvPr>
        </p:nvSpPr>
        <p:spPr/>
        <p:txBody>
          <a:bodyPr/>
          <a:lstStyle/>
          <a:p>
            <a:fld id="{54B14C5B-4937-4CCF-B123-FE88811CBC09}" type="datetimeFigureOut">
              <a:rPr lang="en-GB" smtClean="0"/>
              <a:t>26/06/2023</a:t>
            </a:fld>
            <a:endParaRPr lang="en-GB"/>
          </a:p>
        </p:txBody>
      </p:sp>
      <p:sp>
        <p:nvSpPr>
          <p:cNvPr id="5" name="Footer Placeholder 4">
            <a:extLst>
              <a:ext uri="{FF2B5EF4-FFF2-40B4-BE49-F238E27FC236}">
                <a16:creationId xmlns:a16="http://schemas.microsoft.com/office/drawing/2014/main" id="{CA86CFC5-D104-1F59-71BB-721DA4B3835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3650AA5-F9C4-7BFF-68F0-B68BA01E2208}"/>
              </a:ext>
            </a:extLst>
          </p:cNvPr>
          <p:cNvSpPr>
            <a:spLocks noGrp="1"/>
          </p:cNvSpPr>
          <p:nvPr>
            <p:ph type="sldNum" sz="quarter" idx="12"/>
          </p:nvPr>
        </p:nvSpPr>
        <p:spPr/>
        <p:txBody>
          <a:bodyPr/>
          <a:lstStyle/>
          <a:p>
            <a:fld id="{8D78E59D-2C9E-4416-A9F5-5F5E4EE5990E}" type="slidenum">
              <a:rPr lang="en-GB" smtClean="0"/>
              <a:t>‹#›</a:t>
            </a:fld>
            <a:endParaRPr lang="en-GB"/>
          </a:p>
        </p:txBody>
      </p:sp>
    </p:spTree>
    <p:extLst>
      <p:ext uri="{BB962C8B-B14F-4D97-AF65-F5344CB8AC3E}">
        <p14:creationId xmlns:p14="http://schemas.microsoft.com/office/powerpoint/2010/main" val="36997645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EE15F-8F39-8A48-5DEF-D0AA09C465F3}"/>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D74AC800-ED55-781C-20EF-E7B0935C38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AE20E7D-2746-4A4E-17EE-75366E9D1963}"/>
              </a:ext>
            </a:extLst>
          </p:cNvPr>
          <p:cNvSpPr>
            <a:spLocks noGrp="1"/>
          </p:cNvSpPr>
          <p:nvPr>
            <p:ph type="dt" sz="half" idx="10"/>
          </p:nvPr>
        </p:nvSpPr>
        <p:spPr/>
        <p:txBody>
          <a:bodyPr/>
          <a:lstStyle/>
          <a:p>
            <a:fld id="{54B14C5B-4937-4CCF-B123-FE88811CBC09}" type="datetimeFigureOut">
              <a:rPr lang="en-GB" smtClean="0"/>
              <a:t>26/06/2023</a:t>
            </a:fld>
            <a:endParaRPr lang="en-GB"/>
          </a:p>
        </p:txBody>
      </p:sp>
      <p:sp>
        <p:nvSpPr>
          <p:cNvPr id="5" name="Footer Placeholder 4">
            <a:extLst>
              <a:ext uri="{FF2B5EF4-FFF2-40B4-BE49-F238E27FC236}">
                <a16:creationId xmlns:a16="http://schemas.microsoft.com/office/drawing/2014/main" id="{3CDF7669-6072-7C37-F758-4F0BE9F4BA3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A03F057-339C-6CC8-4F3B-B73DD74A8BAC}"/>
              </a:ext>
            </a:extLst>
          </p:cNvPr>
          <p:cNvSpPr>
            <a:spLocks noGrp="1"/>
          </p:cNvSpPr>
          <p:nvPr>
            <p:ph type="sldNum" sz="quarter" idx="12"/>
          </p:nvPr>
        </p:nvSpPr>
        <p:spPr/>
        <p:txBody>
          <a:bodyPr/>
          <a:lstStyle/>
          <a:p>
            <a:fld id="{8D78E59D-2C9E-4416-A9F5-5F5E4EE5990E}" type="slidenum">
              <a:rPr lang="en-GB" smtClean="0"/>
              <a:t>‹#›</a:t>
            </a:fld>
            <a:endParaRPr lang="en-GB"/>
          </a:p>
        </p:txBody>
      </p:sp>
    </p:spTree>
    <p:extLst>
      <p:ext uri="{BB962C8B-B14F-4D97-AF65-F5344CB8AC3E}">
        <p14:creationId xmlns:p14="http://schemas.microsoft.com/office/powerpoint/2010/main" val="8669425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C80FA-F03C-7E49-34DF-1F13F55FD6B2}"/>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1D6EE62-4C19-B91C-A22B-D984F4FAF93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D9099EBC-3A66-B27E-8240-0956370D796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6807BC14-D5D6-016C-FB16-B774969FE2A7}"/>
              </a:ext>
            </a:extLst>
          </p:cNvPr>
          <p:cNvSpPr>
            <a:spLocks noGrp="1"/>
          </p:cNvSpPr>
          <p:nvPr>
            <p:ph type="dt" sz="half" idx="10"/>
          </p:nvPr>
        </p:nvSpPr>
        <p:spPr/>
        <p:txBody>
          <a:bodyPr/>
          <a:lstStyle/>
          <a:p>
            <a:fld id="{54B14C5B-4937-4CCF-B123-FE88811CBC09}" type="datetimeFigureOut">
              <a:rPr lang="en-GB" smtClean="0"/>
              <a:t>26/06/2023</a:t>
            </a:fld>
            <a:endParaRPr lang="en-GB"/>
          </a:p>
        </p:txBody>
      </p:sp>
      <p:sp>
        <p:nvSpPr>
          <p:cNvPr id="6" name="Footer Placeholder 5">
            <a:extLst>
              <a:ext uri="{FF2B5EF4-FFF2-40B4-BE49-F238E27FC236}">
                <a16:creationId xmlns:a16="http://schemas.microsoft.com/office/drawing/2014/main" id="{2C617586-5614-54D3-D2B3-057EB983C88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43D6B19-892C-8769-C71D-2A5E84D27991}"/>
              </a:ext>
            </a:extLst>
          </p:cNvPr>
          <p:cNvSpPr>
            <a:spLocks noGrp="1"/>
          </p:cNvSpPr>
          <p:nvPr>
            <p:ph type="sldNum" sz="quarter" idx="12"/>
          </p:nvPr>
        </p:nvSpPr>
        <p:spPr/>
        <p:txBody>
          <a:bodyPr/>
          <a:lstStyle/>
          <a:p>
            <a:fld id="{8D78E59D-2C9E-4416-A9F5-5F5E4EE5990E}" type="slidenum">
              <a:rPr lang="en-GB" smtClean="0"/>
              <a:t>‹#›</a:t>
            </a:fld>
            <a:endParaRPr lang="en-GB"/>
          </a:p>
        </p:txBody>
      </p:sp>
    </p:spTree>
    <p:extLst>
      <p:ext uri="{BB962C8B-B14F-4D97-AF65-F5344CB8AC3E}">
        <p14:creationId xmlns:p14="http://schemas.microsoft.com/office/powerpoint/2010/main" val="30966578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A3F46-5810-EB3D-DE79-5E4797058510}"/>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09EF7E27-2FD5-8079-9F77-B114BC261F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CF142EB2-4A8E-AE22-2B4E-E6BAB36E7B10}"/>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C7470C80-4572-3750-3383-7F9495504BA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8A55C70-84FC-F32F-108D-53039A4D2648}"/>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43DDD66B-A5E1-18CD-3635-9381EF53AE3C}"/>
              </a:ext>
            </a:extLst>
          </p:cNvPr>
          <p:cNvSpPr>
            <a:spLocks noGrp="1"/>
          </p:cNvSpPr>
          <p:nvPr>
            <p:ph type="dt" sz="half" idx="10"/>
          </p:nvPr>
        </p:nvSpPr>
        <p:spPr/>
        <p:txBody>
          <a:bodyPr/>
          <a:lstStyle/>
          <a:p>
            <a:fld id="{54B14C5B-4937-4CCF-B123-FE88811CBC09}" type="datetimeFigureOut">
              <a:rPr lang="en-GB" smtClean="0"/>
              <a:t>26/06/2023</a:t>
            </a:fld>
            <a:endParaRPr lang="en-GB"/>
          </a:p>
        </p:txBody>
      </p:sp>
      <p:sp>
        <p:nvSpPr>
          <p:cNvPr id="8" name="Footer Placeholder 7">
            <a:extLst>
              <a:ext uri="{FF2B5EF4-FFF2-40B4-BE49-F238E27FC236}">
                <a16:creationId xmlns:a16="http://schemas.microsoft.com/office/drawing/2014/main" id="{D3371D5F-2494-6475-BDCC-B663D678BC7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26D0F15-E265-2ECB-B179-7565CB3B78CD}"/>
              </a:ext>
            </a:extLst>
          </p:cNvPr>
          <p:cNvSpPr>
            <a:spLocks noGrp="1"/>
          </p:cNvSpPr>
          <p:nvPr>
            <p:ph type="sldNum" sz="quarter" idx="12"/>
          </p:nvPr>
        </p:nvSpPr>
        <p:spPr/>
        <p:txBody>
          <a:bodyPr/>
          <a:lstStyle/>
          <a:p>
            <a:fld id="{8D78E59D-2C9E-4416-A9F5-5F5E4EE5990E}" type="slidenum">
              <a:rPr lang="en-GB" smtClean="0"/>
              <a:t>‹#›</a:t>
            </a:fld>
            <a:endParaRPr lang="en-GB"/>
          </a:p>
        </p:txBody>
      </p:sp>
    </p:spTree>
    <p:extLst>
      <p:ext uri="{BB962C8B-B14F-4D97-AF65-F5344CB8AC3E}">
        <p14:creationId xmlns:p14="http://schemas.microsoft.com/office/powerpoint/2010/main" val="2043076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DA9A4-4135-306C-881F-510F11C9968A}"/>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CA24CE24-906A-7DC0-EC39-38DCE673ADBC}"/>
              </a:ext>
            </a:extLst>
          </p:cNvPr>
          <p:cNvSpPr>
            <a:spLocks noGrp="1"/>
          </p:cNvSpPr>
          <p:nvPr>
            <p:ph type="dt" sz="half" idx="10"/>
          </p:nvPr>
        </p:nvSpPr>
        <p:spPr/>
        <p:txBody>
          <a:bodyPr/>
          <a:lstStyle/>
          <a:p>
            <a:fld id="{54B14C5B-4937-4CCF-B123-FE88811CBC09}" type="datetimeFigureOut">
              <a:rPr lang="en-GB" smtClean="0"/>
              <a:t>26/06/2023</a:t>
            </a:fld>
            <a:endParaRPr lang="en-GB"/>
          </a:p>
        </p:txBody>
      </p:sp>
      <p:sp>
        <p:nvSpPr>
          <p:cNvPr id="4" name="Footer Placeholder 3">
            <a:extLst>
              <a:ext uri="{FF2B5EF4-FFF2-40B4-BE49-F238E27FC236}">
                <a16:creationId xmlns:a16="http://schemas.microsoft.com/office/drawing/2014/main" id="{C2D577FC-03A3-41AD-0C9F-E834428EA59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9B384AE-DA84-FD4A-7369-CFDBAC815553}"/>
              </a:ext>
            </a:extLst>
          </p:cNvPr>
          <p:cNvSpPr>
            <a:spLocks noGrp="1"/>
          </p:cNvSpPr>
          <p:nvPr>
            <p:ph type="sldNum" sz="quarter" idx="12"/>
          </p:nvPr>
        </p:nvSpPr>
        <p:spPr/>
        <p:txBody>
          <a:bodyPr/>
          <a:lstStyle/>
          <a:p>
            <a:fld id="{8D78E59D-2C9E-4416-A9F5-5F5E4EE5990E}" type="slidenum">
              <a:rPr lang="en-GB" smtClean="0"/>
              <a:t>‹#›</a:t>
            </a:fld>
            <a:endParaRPr lang="en-GB"/>
          </a:p>
        </p:txBody>
      </p:sp>
    </p:spTree>
    <p:extLst>
      <p:ext uri="{BB962C8B-B14F-4D97-AF65-F5344CB8AC3E}">
        <p14:creationId xmlns:p14="http://schemas.microsoft.com/office/powerpoint/2010/main" val="21371255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790BF58-67AA-EBAA-026A-8EDB7F9A0FEA}"/>
              </a:ext>
            </a:extLst>
          </p:cNvPr>
          <p:cNvSpPr>
            <a:spLocks noGrp="1"/>
          </p:cNvSpPr>
          <p:nvPr>
            <p:ph type="dt" sz="half" idx="10"/>
          </p:nvPr>
        </p:nvSpPr>
        <p:spPr/>
        <p:txBody>
          <a:bodyPr/>
          <a:lstStyle/>
          <a:p>
            <a:fld id="{54B14C5B-4937-4CCF-B123-FE88811CBC09}" type="datetimeFigureOut">
              <a:rPr lang="en-GB" smtClean="0"/>
              <a:t>26/06/2023</a:t>
            </a:fld>
            <a:endParaRPr lang="en-GB"/>
          </a:p>
        </p:txBody>
      </p:sp>
      <p:sp>
        <p:nvSpPr>
          <p:cNvPr id="3" name="Footer Placeholder 2">
            <a:extLst>
              <a:ext uri="{FF2B5EF4-FFF2-40B4-BE49-F238E27FC236}">
                <a16:creationId xmlns:a16="http://schemas.microsoft.com/office/drawing/2014/main" id="{8AF174B6-BC76-069E-7911-F72C8D34C7F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8542A4D-D146-AD1F-DC19-8BF87FF1B68B}"/>
              </a:ext>
            </a:extLst>
          </p:cNvPr>
          <p:cNvSpPr>
            <a:spLocks noGrp="1"/>
          </p:cNvSpPr>
          <p:nvPr>
            <p:ph type="sldNum" sz="quarter" idx="12"/>
          </p:nvPr>
        </p:nvSpPr>
        <p:spPr/>
        <p:txBody>
          <a:bodyPr/>
          <a:lstStyle/>
          <a:p>
            <a:fld id="{8D78E59D-2C9E-4416-A9F5-5F5E4EE5990E}" type="slidenum">
              <a:rPr lang="en-GB" smtClean="0"/>
              <a:t>‹#›</a:t>
            </a:fld>
            <a:endParaRPr lang="en-GB"/>
          </a:p>
        </p:txBody>
      </p:sp>
    </p:spTree>
    <p:extLst>
      <p:ext uri="{BB962C8B-B14F-4D97-AF65-F5344CB8AC3E}">
        <p14:creationId xmlns:p14="http://schemas.microsoft.com/office/powerpoint/2010/main" val="19143416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47EDB-84AE-444B-5590-2B0CBA94A2F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45FD4DA1-1634-5087-948B-4176EC4D45C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BAD1492C-E25B-6EED-F7E0-E7368DE716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D806978-1100-40DD-58F9-678BEF705D80}"/>
              </a:ext>
            </a:extLst>
          </p:cNvPr>
          <p:cNvSpPr>
            <a:spLocks noGrp="1"/>
          </p:cNvSpPr>
          <p:nvPr>
            <p:ph type="dt" sz="half" idx="10"/>
          </p:nvPr>
        </p:nvSpPr>
        <p:spPr/>
        <p:txBody>
          <a:bodyPr/>
          <a:lstStyle/>
          <a:p>
            <a:fld id="{54B14C5B-4937-4CCF-B123-FE88811CBC09}" type="datetimeFigureOut">
              <a:rPr lang="en-GB" smtClean="0"/>
              <a:t>26/06/2023</a:t>
            </a:fld>
            <a:endParaRPr lang="en-GB"/>
          </a:p>
        </p:txBody>
      </p:sp>
      <p:sp>
        <p:nvSpPr>
          <p:cNvPr id="6" name="Footer Placeholder 5">
            <a:extLst>
              <a:ext uri="{FF2B5EF4-FFF2-40B4-BE49-F238E27FC236}">
                <a16:creationId xmlns:a16="http://schemas.microsoft.com/office/drawing/2014/main" id="{6C43B0A3-2B9E-BC3A-8325-379994D9428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2AA062A-E967-A6EE-3B90-86930808B1E2}"/>
              </a:ext>
            </a:extLst>
          </p:cNvPr>
          <p:cNvSpPr>
            <a:spLocks noGrp="1"/>
          </p:cNvSpPr>
          <p:nvPr>
            <p:ph type="sldNum" sz="quarter" idx="12"/>
          </p:nvPr>
        </p:nvSpPr>
        <p:spPr/>
        <p:txBody>
          <a:bodyPr/>
          <a:lstStyle/>
          <a:p>
            <a:fld id="{8D78E59D-2C9E-4416-A9F5-5F5E4EE5990E}" type="slidenum">
              <a:rPr lang="en-GB" smtClean="0"/>
              <a:t>‹#›</a:t>
            </a:fld>
            <a:endParaRPr lang="en-GB"/>
          </a:p>
        </p:txBody>
      </p:sp>
    </p:spTree>
    <p:extLst>
      <p:ext uri="{BB962C8B-B14F-4D97-AF65-F5344CB8AC3E}">
        <p14:creationId xmlns:p14="http://schemas.microsoft.com/office/powerpoint/2010/main" val="38142932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367FF-8FF8-8C31-7126-0BA5A3152AB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74077D4F-DEF3-AA11-5C93-F36158A41B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C083B47-D8AD-2AC6-C31C-E0364DFCE9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CDBCEE4-6DA8-0CEA-E65B-D3EE9F1F0050}"/>
              </a:ext>
            </a:extLst>
          </p:cNvPr>
          <p:cNvSpPr>
            <a:spLocks noGrp="1"/>
          </p:cNvSpPr>
          <p:nvPr>
            <p:ph type="dt" sz="half" idx="10"/>
          </p:nvPr>
        </p:nvSpPr>
        <p:spPr/>
        <p:txBody>
          <a:bodyPr/>
          <a:lstStyle/>
          <a:p>
            <a:fld id="{54B14C5B-4937-4CCF-B123-FE88811CBC09}" type="datetimeFigureOut">
              <a:rPr lang="en-GB" smtClean="0"/>
              <a:t>26/06/2023</a:t>
            </a:fld>
            <a:endParaRPr lang="en-GB"/>
          </a:p>
        </p:txBody>
      </p:sp>
      <p:sp>
        <p:nvSpPr>
          <p:cNvPr id="6" name="Footer Placeholder 5">
            <a:extLst>
              <a:ext uri="{FF2B5EF4-FFF2-40B4-BE49-F238E27FC236}">
                <a16:creationId xmlns:a16="http://schemas.microsoft.com/office/drawing/2014/main" id="{893A57A8-5059-6B8E-F538-6C137C62E05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B4D36FB-8CBC-0AD1-44A8-3930C038626C}"/>
              </a:ext>
            </a:extLst>
          </p:cNvPr>
          <p:cNvSpPr>
            <a:spLocks noGrp="1"/>
          </p:cNvSpPr>
          <p:nvPr>
            <p:ph type="sldNum" sz="quarter" idx="12"/>
          </p:nvPr>
        </p:nvSpPr>
        <p:spPr/>
        <p:txBody>
          <a:bodyPr/>
          <a:lstStyle/>
          <a:p>
            <a:fld id="{8D78E59D-2C9E-4416-A9F5-5F5E4EE5990E}" type="slidenum">
              <a:rPr lang="en-GB" smtClean="0"/>
              <a:t>‹#›</a:t>
            </a:fld>
            <a:endParaRPr lang="en-GB"/>
          </a:p>
        </p:txBody>
      </p:sp>
    </p:spTree>
    <p:extLst>
      <p:ext uri="{BB962C8B-B14F-4D97-AF65-F5344CB8AC3E}">
        <p14:creationId xmlns:p14="http://schemas.microsoft.com/office/powerpoint/2010/main" val="9529787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7EC39-8785-8DF9-298E-1F64B04D9BA3}"/>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D208F354-109F-ED8E-5FED-3CDF169C9B5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B2AC94A-8724-3649-8C37-2644F3AF7945}"/>
              </a:ext>
            </a:extLst>
          </p:cNvPr>
          <p:cNvSpPr>
            <a:spLocks noGrp="1"/>
          </p:cNvSpPr>
          <p:nvPr>
            <p:ph type="dt" sz="half" idx="10"/>
          </p:nvPr>
        </p:nvSpPr>
        <p:spPr/>
        <p:txBody>
          <a:bodyPr/>
          <a:lstStyle/>
          <a:p>
            <a:fld id="{54B14C5B-4937-4CCF-B123-FE88811CBC09}" type="datetimeFigureOut">
              <a:rPr lang="en-GB" smtClean="0"/>
              <a:t>26/06/2023</a:t>
            </a:fld>
            <a:endParaRPr lang="en-GB"/>
          </a:p>
        </p:txBody>
      </p:sp>
      <p:sp>
        <p:nvSpPr>
          <p:cNvPr id="5" name="Footer Placeholder 4">
            <a:extLst>
              <a:ext uri="{FF2B5EF4-FFF2-40B4-BE49-F238E27FC236}">
                <a16:creationId xmlns:a16="http://schemas.microsoft.com/office/drawing/2014/main" id="{4CAC56F8-A684-C9D0-3E26-0538DE27501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D381B10-69EA-7BE9-5CAA-31D3466869E5}"/>
              </a:ext>
            </a:extLst>
          </p:cNvPr>
          <p:cNvSpPr>
            <a:spLocks noGrp="1"/>
          </p:cNvSpPr>
          <p:nvPr>
            <p:ph type="sldNum" sz="quarter" idx="12"/>
          </p:nvPr>
        </p:nvSpPr>
        <p:spPr/>
        <p:txBody>
          <a:bodyPr/>
          <a:lstStyle/>
          <a:p>
            <a:fld id="{8D78E59D-2C9E-4416-A9F5-5F5E4EE5990E}" type="slidenum">
              <a:rPr lang="en-GB" smtClean="0"/>
              <a:t>‹#›</a:t>
            </a:fld>
            <a:endParaRPr lang="en-GB"/>
          </a:p>
        </p:txBody>
      </p:sp>
    </p:spTree>
    <p:extLst>
      <p:ext uri="{BB962C8B-B14F-4D97-AF65-F5344CB8AC3E}">
        <p14:creationId xmlns:p14="http://schemas.microsoft.com/office/powerpoint/2010/main" val="7728348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A336937-831A-22A7-563E-7BE104D02EC6}"/>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719D4E11-9BAF-C27D-752B-37EC9A9EFEC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E9C6A0B-B5E6-2F84-601A-388B8B9F712C}"/>
              </a:ext>
            </a:extLst>
          </p:cNvPr>
          <p:cNvSpPr>
            <a:spLocks noGrp="1"/>
          </p:cNvSpPr>
          <p:nvPr>
            <p:ph type="dt" sz="half" idx="10"/>
          </p:nvPr>
        </p:nvSpPr>
        <p:spPr/>
        <p:txBody>
          <a:bodyPr/>
          <a:lstStyle/>
          <a:p>
            <a:fld id="{54B14C5B-4937-4CCF-B123-FE88811CBC09}" type="datetimeFigureOut">
              <a:rPr lang="en-GB" smtClean="0"/>
              <a:t>26/06/2023</a:t>
            </a:fld>
            <a:endParaRPr lang="en-GB"/>
          </a:p>
        </p:txBody>
      </p:sp>
      <p:sp>
        <p:nvSpPr>
          <p:cNvPr id="5" name="Footer Placeholder 4">
            <a:extLst>
              <a:ext uri="{FF2B5EF4-FFF2-40B4-BE49-F238E27FC236}">
                <a16:creationId xmlns:a16="http://schemas.microsoft.com/office/drawing/2014/main" id="{DA46B520-4E98-3EE3-487C-83A5BE5AFF4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95DE73F-41B3-E868-424A-A4E272ECB806}"/>
              </a:ext>
            </a:extLst>
          </p:cNvPr>
          <p:cNvSpPr>
            <a:spLocks noGrp="1"/>
          </p:cNvSpPr>
          <p:nvPr>
            <p:ph type="sldNum" sz="quarter" idx="12"/>
          </p:nvPr>
        </p:nvSpPr>
        <p:spPr/>
        <p:txBody>
          <a:bodyPr/>
          <a:lstStyle/>
          <a:p>
            <a:fld id="{8D78E59D-2C9E-4416-A9F5-5F5E4EE5990E}" type="slidenum">
              <a:rPr lang="en-GB" smtClean="0"/>
              <a:t>‹#›</a:t>
            </a:fld>
            <a:endParaRPr lang="en-GB"/>
          </a:p>
        </p:txBody>
      </p:sp>
    </p:spTree>
    <p:extLst>
      <p:ext uri="{BB962C8B-B14F-4D97-AF65-F5344CB8AC3E}">
        <p14:creationId xmlns:p14="http://schemas.microsoft.com/office/powerpoint/2010/main" val="4283069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0701757-661E-E8B1-EE7F-DA3745C53D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66E05C8-EEE5-F9EA-84A4-44813A0EE02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CC9CD65-FE43-841C-5546-7FC65A0109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6A32EB-115E-412F-8B28-109FFAB11CA4}" type="datetimeFigureOut">
              <a:rPr lang="en-GB" smtClean="0"/>
              <a:t>26/06/2023</a:t>
            </a:fld>
            <a:endParaRPr lang="en-GB"/>
          </a:p>
        </p:txBody>
      </p:sp>
      <p:sp>
        <p:nvSpPr>
          <p:cNvPr id="5" name="Footer Placeholder 4">
            <a:extLst>
              <a:ext uri="{FF2B5EF4-FFF2-40B4-BE49-F238E27FC236}">
                <a16:creationId xmlns:a16="http://schemas.microsoft.com/office/drawing/2014/main" id="{0096DAF6-1EE8-E9F6-795A-A6B968890F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F211BE5-CDC3-C2A4-D3E0-5D60B69F71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C8B1F1-CBF9-4DCA-8110-5764F2F1312C}" type="slidenum">
              <a:rPr lang="en-GB" smtClean="0"/>
              <a:t>‹#›</a:t>
            </a:fld>
            <a:endParaRPr lang="en-GB"/>
          </a:p>
        </p:txBody>
      </p:sp>
    </p:spTree>
    <p:extLst>
      <p:ext uri="{BB962C8B-B14F-4D97-AF65-F5344CB8AC3E}">
        <p14:creationId xmlns:p14="http://schemas.microsoft.com/office/powerpoint/2010/main" val="33471528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DB0FF4-8A66-BD88-493D-82A699DFD94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75794081-29BD-9F80-FDE1-E54FC011D41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6B3334B-8F9C-86EB-7794-E9E37B101A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B14C5B-4937-4CCF-B123-FE88811CBC09}" type="datetimeFigureOut">
              <a:rPr lang="en-GB" smtClean="0"/>
              <a:t>26/06/2023</a:t>
            </a:fld>
            <a:endParaRPr lang="en-GB"/>
          </a:p>
        </p:txBody>
      </p:sp>
      <p:sp>
        <p:nvSpPr>
          <p:cNvPr id="5" name="Footer Placeholder 4">
            <a:extLst>
              <a:ext uri="{FF2B5EF4-FFF2-40B4-BE49-F238E27FC236}">
                <a16:creationId xmlns:a16="http://schemas.microsoft.com/office/drawing/2014/main" id="{6FFCE6B1-6367-0564-8EC8-37F40576148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A81C1C4-25D5-A719-4EAC-2081E480ADF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78E59D-2C9E-4416-A9F5-5F5E4EE5990E}" type="slidenum">
              <a:rPr lang="en-GB" smtClean="0"/>
              <a:t>‹#›</a:t>
            </a:fld>
            <a:endParaRPr lang="en-GB"/>
          </a:p>
        </p:txBody>
      </p:sp>
    </p:spTree>
    <p:extLst>
      <p:ext uri="{BB962C8B-B14F-4D97-AF65-F5344CB8AC3E}">
        <p14:creationId xmlns:p14="http://schemas.microsoft.com/office/powerpoint/2010/main" val="10333116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hyperlink" Target="http://www.flickr.com/photos/harrymoon/314348150/" TargetMode="External"/><Relationship Id="rId2" Type="http://schemas.openxmlformats.org/officeDocument/2006/relationships/image" Target="../media/image3.jpg"/><Relationship Id="rId1" Type="http://schemas.openxmlformats.org/officeDocument/2006/relationships/slideLayout" Target="../slideLayouts/slideLayout15.xml"/><Relationship Id="rId4" Type="http://schemas.openxmlformats.org/officeDocument/2006/relationships/hyperlink" Target="https://creativecommons.org/licenses/by-nc-nd/3.0/"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3.xml"/><Relationship Id="rId5" Type="http://schemas.openxmlformats.org/officeDocument/2006/relationships/image" Target="../media/image9.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hyperlink" Target="http://www.ipcc.ch/report/sixth-assessment-report-working-group-ii/" TargetMode="External"/><Relationship Id="rId2" Type="http://schemas.openxmlformats.org/officeDocument/2006/relationships/hyperlink" Target="https://www.membershipresources.qaa.ac.uk/teaching-learning-and-assessment/education-for-sustainable-development.%20Accessed%2028th%20February%202023" TargetMode="External"/><Relationship Id="rId1" Type="http://schemas.openxmlformats.org/officeDocument/2006/relationships/slideLayout" Target="../slideLayouts/slideLayout2.xml"/><Relationship Id="rId6" Type="http://schemas.openxmlformats.org/officeDocument/2006/relationships/hyperlink" Target="https://www.unesco.org/en/education-sustainable-development" TargetMode="External"/><Relationship Id="rId5" Type="http://schemas.openxmlformats.org/officeDocument/2006/relationships/hyperlink" Target="https://sos.earth/wp-content/uploads/2021/02/SOS-International-Sustainability-in-Education-International-Survey-Report_FINAL.pdf" TargetMode="External"/><Relationship Id="rId4" Type="http://schemas.openxmlformats.org/officeDocument/2006/relationships/hyperlink" Target="https://www.qaa.ac.uk/docs/qaa/sbs/sbs-business-and-management-23.pdf?sfvrsn=8370a881_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260E4-69CE-B6FF-FA69-8FC4860BA809}"/>
              </a:ext>
            </a:extLst>
          </p:cNvPr>
          <p:cNvSpPr>
            <a:spLocks noGrp="1"/>
          </p:cNvSpPr>
          <p:nvPr>
            <p:ph type="ctrTitle"/>
          </p:nvPr>
        </p:nvSpPr>
        <p:spPr/>
        <p:txBody>
          <a:bodyPr>
            <a:normAutofit fontScale="90000"/>
          </a:bodyPr>
          <a:lstStyle/>
          <a:p>
            <a:r>
              <a:rPr lang="en-GB" dirty="0"/>
              <a:t>Education for Sustainable Development in Pathways Colleges: Why and How?</a:t>
            </a:r>
          </a:p>
        </p:txBody>
      </p:sp>
      <p:sp>
        <p:nvSpPr>
          <p:cNvPr id="3" name="Subtitle 2">
            <a:extLst>
              <a:ext uri="{FF2B5EF4-FFF2-40B4-BE49-F238E27FC236}">
                <a16:creationId xmlns:a16="http://schemas.microsoft.com/office/drawing/2014/main" id="{D2C1742E-E1B2-FE87-5853-CDF6BFD23AE4}"/>
              </a:ext>
            </a:extLst>
          </p:cNvPr>
          <p:cNvSpPr>
            <a:spLocks noGrp="1"/>
          </p:cNvSpPr>
          <p:nvPr>
            <p:ph type="subTitle" idx="1"/>
          </p:nvPr>
        </p:nvSpPr>
        <p:spPr/>
        <p:txBody>
          <a:bodyPr/>
          <a:lstStyle/>
          <a:p>
            <a:r>
              <a:rPr lang="en-GB" dirty="0"/>
              <a:t>Ways of Practicing</a:t>
            </a:r>
          </a:p>
        </p:txBody>
      </p:sp>
    </p:spTree>
    <p:extLst>
      <p:ext uri="{BB962C8B-B14F-4D97-AF65-F5344CB8AC3E}">
        <p14:creationId xmlns:p14="http://schemas.microsoft.com/office/powerpoint/2010/main" val="9773640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5CEC3-0733-7D36-2B8E-387F9396D0A4}"/>
              </a:ext>
            </a:extLst>
          </p:cNvPr>
          <p:cNvSpPr>
            <a:spLocks noGrp="1"/>
          </p:cNvSpPr>
          <p:nvPr>
            <p:ph type="title"/>
          </p:nvPr>
        </p:nvSpPr>
        <p:spPr/>
        <p:txBody>
          <a:bodyPr/>
          <a:lstStyle/>
          <a:p>
            <a:r>
              <a:rPr lang="en-US" dirty="0">
                <a:cs typeface="Calibri Light"/>
              </a:rPr>
              <a:t>What is Education for Sustainable Development? (ESD)</a:t>
            </a:r>
            <a:endParaRPr lang="en-US" dirty="0"/>
          </a:p>
        </p:txBody>
      </p:sp>
      <p:sp>
        <p:nvSpPr>
          <p:cNvPr id="3" name="Content Placeholder 2">
            <a:extLst>
              <a:ext uri="{FF2B5EF4-FFF2-40B4-BE49-F238E27FC236}">
                <a16:creationId xmlns:a16="http://schemas.microsoft.com/office/drawing/2014/main" id="{ADAFD4E5-4AF7-64E5-D370-7F72A3057FD9}"/>
              </a:ext>
            </a:extLst>
          </p:cNvPr>
          <p:cNvSpPr>
            <a:spLocks noGrp="1"/>
          </p:cNvSpPr>
          <p:nvPr>
            <p:ph idx="1"/>
          </p:nvPr>
        </p:nvSpPr>
        <p:spPr/>
        <p:txBody>
          <a:bodyPr vert="horz" lIns="91440" tIns="45720" rIns="91440" bIns="45720" rtlCol="0" anchor="t">
            <a:normAutofit/>
          </a:bodyPr>
          <a:lstStyle/>
          <a:p>
            <a:pPr marL="0" indent="0">
              <a:buNone/>
            </a:pPr>
            <a:r>
              <a:rPr lang="en-GB" b="0" i="0" dirty="0">
                <a:effectLst/>
                <a:latin typeface="Arial" panose="020B0604020202020204" pitchFamily="34" charset="0"/>
              </a:rPr>
              <a:t>ESD empowers learners with knowledge, skills, values and attitudes to take informed decisions and make responsible actions for environmental integrity, economic viability and a just society empowering people of all genders, for present and future generations, while respecting cultural diversity. </a:t>
            </a:r>
          </a:p>
          <a:p>
            <a:pPr marL="0" indent="0">
              <a:buNone/>
            </a:pPr>
            <a:r>
              <a:rPr lang="en-GB" dirty="0"/>
              <a:t>UNESCO (2020:8)</a:t>
            </a:r>
            <a:endParaRPr lang="en-US" dirty="0"/>
          </a:p>
        </p:txBody>
      </p:sp>
    </p:spTree>
    <p:extLst>
      <p:ext uri="{BB962C8B-B14F-4D97-AF65-F5344CB8AC3E}">
        <p14:creationId xmlns:p14="http://schemas.microsoft.com/office/powerpoint/2010/main" val="6682186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89AB7-50EF-95C8-6984-A628BABF943F}"/>
              </a:ext>
            </a:extLst>
          </p:cNvPr>
          <p:cNvSpPr>
            <a:spLocks noGrp="1"/>
          </p:cNvSpPr>
          <p:nvPr>
            <p:ph type="title"/>
          </p:nvPr>
        </p:nvSpPr>
        <p:spPr/>
        <p:txBody>
          <a:bodyPr/>
          <a:lstStyle/>
          <a:p>
            <a:r>
              <a:rPr lang="en-US" dirty="0">
                <a:cs typeface="Calibri Light"/>
              </a:rPr>
              <a:t>Why ESD?</a:t>
            </a:r>
          </a:p>
        </p:txBody>
      </p:sp>
      <p:sp>
        <p:nvSpPr>
          <p:cNvPr id="3" name="Content Placeholder 2">
            <a:extLst>
              <a:ext uri="{FF2B5EF4-FFF2-40B4-BE49-F238E27FC236}">
                <a16:creationId xmlns:a16="http://schemas.microsoft.com/office/drawing/2014/main" id="{E3103A64-FC3C-A649-CB1C-F65B89D1874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885616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02D01-4EC6-4C63-661E-BFAA372ECD3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050928B6-7FB4-CF01-80FE-633A2125EBF4}"/>
              </a:ext>
            </a:extLst>
          </p:cNvPr>
          <p:cNvSpPr>
            <a:spLocks noGrp="1"/>
          </p:cNvSpPr>
          <p:nvPr>
            <p:ph idx="1"/>
          </p:nvPr>
        </p:nvSpPr>
        <p:spPr/>
        <p:txBody>
          <a:bodyPr/>
          <a:lstStyle/>
          <a:p>
            <a:pPr marL="0" indent="0">
              <a:buNone/>
            </a:pPr>
            <a:r>
              <a:rPr lang="en-GB" dirty="0"/>
              <a:t>The cumulative scientific evidence is unequivocal: Climate change is a threat to human well-being and planetary health. Any further delay in concerted anticipatory global action on adaptation and mitigation will miss a brief and rapidly closing window of opportunity to secure a liveable and sustainable future for all (IPCC, 2022, p.30)</a:t>
            </a:r>
          </a:p>
        </p:txBody>
      </p:sp>
    </p:spTree>
    <p:extLst>
      <p:ext uri="{BB962C8B-B14F-4D97-AF65-F5344CB8AC3E}">
        <p14:creationId xmlns:p14="http://schemas.microsoft.com/office/powerpoint/2010/main" val="32335382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screenshot, diagram, line&#10;&#10;Description automatically generated">
            <a:extLst>
              <a:ext uri="{FF2B5EF4-FFF2-40B4-BE49-F238E27FC236}">
                <a16:creationId xmlns:a16="http://schemas.microsoft.com/office/drawing/2014/main" id="{6DF26E3E-DC62-88B8-9116-485456519F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8250" y="0"/>
            <a:ext cx="9715500" cy="6858000"/>
          </a:xfrm>
          <a:prstGeom prst="rect">
            <a:avLst/>
          </a:prstGeom>
        </p:spPr>
      </p:pic>
    </p:spTree>
    <p:extLst>
      <p:ext uri="{BB962C8B-B14F-4D97-AF65-F5344CB8AC3E}">
        <p14:creationId xmlns:p14="http://schemas.microsoft.com/office/powerpoint/2010/main" val="37208756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570AB-D7AC-8031-F5EA-6425C0BB2C5C}"/>
              </a:ext>
            </a:extLst>
          </p:cNvPr>
          <p:cNvSpPr>
            <a:spLocks noGrp="1"/>
          </p:cNvSpPr>
          <p:nvPr>
            <p:ph type="title"/>
          </p:nvPr>
        </p:nvSpPr>
        <p:spPr/>
        <p:txBody>
          <a:bodyPr/>
          <a:lstStyle/>
          <a:p>
            <a:r>
              <a:rPr lang="en-US" dirty="0">
                <a:cs typeface="Calibri Light"/>
              </a:rPr>
              <a:t>Why ESD in Pathways College?</a:t>
            </a:r>
            <a:endParaRPr lang="en-US" dirty="0"/>
          </a:p>
        </p:txBody>
      </p:sp>
      <p:sp>
        <p:nvSpPr>
          <p:cNvPr id="3" name="Text Placeholder 2">
            <a:extLst>
              <a:ext uri="{FF2B5EF4-FFF2-40B4-BE49-F238E27FC236}">
                <a16:creationId xmlns:a16="http://schemas.microsoft.com/office/drawing/2014/main" id="{6329B171-2F3E-0EF2-BE6C-AAA392A0C43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9764964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D53F2-B722-8EB7-6F53-38C3DA076176}"/>
              </a:ext>
            </a:extLst>
          </p:cNvPr>
          <p:cNvSpPr>
            <a:spLocks noGrp="1"/>
          </p:cNvSpPr>
          <p:nvPr>
            <p:ph type="title"/>
          </p:nvPr>
        </p:nvSpPr>
        <p:spPr/>
        <p:txBody>
          <a:bodyPr/>
          <a:lstStyle/>
          <a:p>
            <a:endParaRPr lang="en-US"/>
          </a:p>
        </p:txBody>
      </p:sp>
      <p:pic>
        <p:nvPicPr>
          <p:cNvPr id="4" name="Picture 4" descr="Graphical user interface, website&#10;&#10;Description automatically generated">
            <a:extLst>
              <a:ext uri="{FF2B5EF4-FFF2-40B4-BE49-F238E27FC236}">
                <a16:creationId xmlns:a16="http://schemas.microsoft.com/office/drawing/2014/main" id="{BC93E2AD-16A4-F048-E901-53B2F9D23DA1}"/>
              </a:ext>
            </a:extLst>
          </p:cNvPr>
          <p:cNvPicPr>
            <a:picLocks noGrp="1" noChangeAspect="1"/>
          </p:cNvPicPr>
          <p:nvPr>
            <p:ph idx="1"/>
          </p:nvPr>
        </p:nvPicPr>
        <p:blipFill>
          <a:blip r:embed="rId3"/>
          <a:stretch>
            <a:fillRect/>
          </a:stretch>
        </p:blipFill>
        <p:spPr>
          <a:xfrm>
            <a:off x="495882" y="105977"/>
            <a:ext cx="9068696" cy="6472580"/>
          </a:xfrm>
        </p:spPr>
      </p:pic>
    </p:spTree>
    <p:extLst>
      <p:ext uri="{BB962C8B-B14F-4D97-AF65-F5344CB8AC3E}">
        <p14:creationId xmlns:p14="http://schemas.microsoft.com/office/powerpoint/2010/main" val="24055959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4D4E8-72A4-420A-FF39-4EC4DE8ED500}"/>
              </a:ext>
            </a:extLst>
          </p:cNvPr>
          <p:cNvSpPr>
            <a:spLocks noGrp="1"/>
          </p:cNvSpPr>
          <p:nvPr>
            <p:ph type="title"/>
          </p:nvPr>
        </p:nvSpPr>
        <p:spPr/>
        <p:txBody>
          <a:bodyPr/>
          <a:lstStyle/>
          <a:p>
            <a:r>
              <a:rPr lang="en-US" dirty="0">
                <a:cs typeface="Calibri Light"/>
              </a:rPr>
              <a:t>reasons</a:t>
            </a:r>
            <a:endParaRPr lang="en-US" dirty="0"/>
          </a:p>
        </p:txBody>
      </p:sp>
      <p:sp>
        <p:nvSpPr>
          <p:cNvPr id="3" name="Content Placeholder 2">
            <a:extLst>
              <a:ext uri="{FF2B5EF4-FFF2-40B4-BE49-F238E27FC236}">
                <a16:creationId xmlns:a16="http://schemas.microsoft.com/office/drawing/2014/main" id="{CFCD2F62-71C8-F610-263A-D8ED6FBAD725}"/>
              </a:ext>
            </a:extLst>
          </p:cNvPr>
          <p:cNvSpPr>
            <a:spLocks noGrp="1"/>
          </p:cNvSpPr>
          <p:nvPr>
            <p:ph idx="1"/>
          </p:nvPr>
        </p:nvSpPr>
        <p:spPr/>
        <p:txBody>
          <a:bodyPr vert="horz" lIns="91440" tIns="45720" rIns="91440" bIns="45720" rtlCol="0" anchor="t">
            <a:normAutofit/>
          </a:bodyPr>
          <a:lstStyle/>
          <a:p>
            <a:r>
              <a:rPr lang="en-US">
                <a:cs typeface="Calibri"/>
              </a:rPr>
              <a:t>Students from vulnerable parts of the world</a:t>
            </a:r>
          </a:p>
          <a:p>
            <a:r>
              <a:rPr lang="en-US" dirty="0">
                <a:cs typeface="Calibri"/>
              </a:rPr>
              <a:t>Students are going to be impacted</a:t>
            </a:r>
          </a:p>
          <a:p>
            <a:r>
              <a:rPr lang="en-US">
                <a:cs typeface="Calibri"/>
              </a:rPr>
              <a:t>Students can take positive action</a:t>
            </a:r>
          </a:p>
          <a:p>
            <a:r>
              <a:rPr lang="en-US" dirty="0">
                <a:cs typeface="Calibri"/>
              </a:rPr>
              <a:t>Universities have sustainability action plans</a:t>
            </a:r>
          </a:p>
          <a:p>
            <a:r>
              <a:rPr lang="en-US" dirty="0">
                <a:cs typeface="Calibri"/>
              </a:rPr>
              <a:t>Quality assurance demands it</a:t>
            </a:r>
          </a:p>
          <a:p>
            <a:r>
              <a:rPr lang="en-US" dirty="0">
                <a:cs typeface="Calibri"/>
              </a:rPr>
              <a:t>Employability</a:t>
            </a:r>
          </a:p>
        </p:txBody>
      </p:sp>
    </p:spTree>
    <p:extLst>
      <p:ext uri="{BB962C8B-B14F-4D97-AF65-F5344CB8AC3E}">
        <p14:creationId xmlns:p14="http://schemas.microsoft.com/office/powerpoint/2010/main" val="3540374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5AEA5-027C-41D0-8739-66C34D883F02}"/>
              </a:ext>
            </a:extLst>
          </p:cNvPr>
          <p:cNvSpPr>
            <a:spLocks noGrp="1"/>
          </p:cNvSpPr>
          <p:nvPr>
            <p:ph type="title"/>
          </p:nvPr>
        </p:nvSpPr>
        <p:spPr/>
        <p:txBody>
          <a:bodyPr/>
          <a:lstStyle/>
          <a:p>
            <a:r>
              <a:rPr lang="en-GB" dirty="0"/>
              <a:t>Students Views</a:t>
            </a:r>
          </a:p>
        </p:txBody>
      </p:sp>
      <p:sp>
        <p:nvSpPr>
          <p:cNvPr id="4" name="Content Placeholder 3">
            <a:extLst>
              <a:ext uri="{FF2B5EF4-FFF2-40B4-BE49-F238E27FC236}">
                <a16:creationId xmlns:a16="http://schemas.microsoft.com/office/drawing/2014/main" id="{4A20C88A-164E-646C-F6B1-F41FB8375C53}"/>
              </a:ext>
            </a:extLst>
          </p:cNvPr>
          <p:cNvSpPr>
            <a:spLocks noGrp="1"/>
          </p:cNvSpPr>
          <p:nvPr>
            <p:ph sz="half" idx="1"/>
          </p:nvPr>
        </p:nvSpPr>
        <p:spPr/>
        <p:txBody>
          <a:bodyPr/>
          <a:lstStyle/>
          <a:p>
            <a:r>
              <a:rPr lang="en-GB" dirty="0"/>
              <a:t>sustainable development: something which all universities and colleges should actively incorporate and promote</a:t>
            </a:r>
          </a:p>
          <a:p>
            <a:r>
              <a:rPr lang="en-GB" dirty="0"/>
              <a:t>sustainable development has been covered in depth by their course.</a:t>
            </a:r>
          </a:p>
          <a:p>
            <a:r>
              <a:rPr lang="en-GB" dirty="0"/>
              <a:t>Describe their feelings as ‘worried’ when thinking about climate change</a:t>
            </a:r>
          </a:p>
        </p:txBody>
      </p:sp>
      <p:sp>
        <p:nvSpPr>
          <p:cNvPr id="5" name="Content Placeholder 4">
            <a:extLst>
              <a:ext uri="{FF2B5EF4-FFF2-40B4-BE49-F238E27FC236}">
                <a16:creationId xmlns:a16="http://schemas.microsoft.com/office/drawing/2014/main" id="{0FAA8556-482F-6458-0447-04D4DEB2923E}"/>
              </a:ext>
            </a:extLst>
          </p:cNvPr>
          <p:cNvSpPr>
            <a:spLocks noGrp="1"/>
          </p:cNvSpPr>
          <p:nvPr>
            <p:ph sz="half" idx="2"/>
          </p:nvPr>
        </p:nvSpPr>
        <p:spPr/>
        <p:txBody>
          <a:bodyPr/>
          <a:lstStyle/>
          <a:p>
            <a:r>
              <a:rPr lang="en-GB" dirty="0"/>
              <a:t>92%</a:t>
            </a:r>
          </a:p>
          <a:p>
            <a:endParaRPr lang="en-GB" dirty="0"/>
          </a:p>
          <a:p>
            <a:endParaRPr lang="en-GB" dirty="0"/>
          </a:p>
          <a:p>
            <a:r>
              <a:rPr lang="en-GB" dirty="0"/>
              <a:t>40%</a:t>
            </a:r>
          </a:p>
          <a:p>
            <a:endParaRPr lang="en-GB" dirty="0"/>
          </a:p>
          <a:p>
            <a:endParaRPr lang="en-GB" dirty="0"/>
          </a:p>
          <a:p>
            <a:r>
              <a:rPr lang="en-GB" dirty="0"/>
              <a:t>75%</a:t>
            </a:r>
          </a:p>
        </p:txBody>
      </p:sp>
      <p:sp>
        <p:nvSpPr>
          <p:cNvPr id="6" name="TextBox 5">
            <a:extLst>
              <a:ext uri="{FF2B5EF4-FFF2-40B4-BE49-F238E27FC236}">
                <a16:creationId xmlns:a16="http://schemas.microsoft.com/office/drawing/2014/main" id="{773C5241-9AD2-B301-4EC8-0C89ACE607FE}"/>
              </a:ext>
            </a:extLst>
          </p:cNvPr>
          <p:cNvSpPr txBox="1"/>
          <p:nvPr/>
        </p:nvSpPr>
        <p:spPr>
          <a:xfrm>
            <a:off x="519953" y="6051176"/>
            <a:ext cx="10833847" cy="369332"/>
          </a:xfrm>
          <a:prstGeom prst="rect">
            <a:avLst/>
          </a:prstGeom>
          <a:noFill/>
        </p:spPr>
        <p:txBody>
          <a:bodyPr wrap="square" rtlCol="0">
            <a:spAutoFit/>
          </a:bodyPr>
          <a:lstStyle/>
          <a:p>
            <a:r>
              <a:rPr lang="en-GB" dirty="0"/>
              <a:t>Source: Students Organising for Sustainability (2021)</a:t>
            </a:r>
          </a:p>
        </p:txBody>
      </p:sp>
    </p:spTree>
    <p:extLst>
      <p:ext uri="{BB962C8B-B14F-4D97-AF65-F5344CB8AC3E}">
        <p14:creationId xmlns:p14="http://schemas.microsoft.com/office/powerpoint/2010/main" val="2778545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fade">
                                      <p:cBhvr>
                                        <p:cTn id="12" dur="500"/>
                                        <p:tgtEl>
                                          <p:spTgt spid="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6" end="6"/>
                                            </p:txEl>
                                          </p:spTgt>
                                        </p:tgtEl>
                                        <p:attrNameLst>
                                          <p:attrName>style.visibility</p:attrName>
                                        </p:attrNameLst>
                                      </p:cBhvr>
                                      <p:to>
                                        <p:strVal val="visible"/>
                                      </p:to>
                                    </p:set>
                                    <p:animEffect transition="in" filter="fade">
                                      <p:cBhvr>
                                        <p:cTn id="17"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EE47AB-8F59-06EE-0F66-A851107CA284}"/>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5400"/>
              <a:t>University Strategies</a:t>
            </a:r>
          </a:p>
        </p:txBody>
      </p:sp>
      <p:sp>
        <p:nvSpPr>
          <p:cNvPr id="1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46AB237-EF99-A495-B8CC-B06F30BDA6C2}"/>
              </a:ext>
            </a:extLst>
          </p:cNvPr>
          <p:cNvSpPr>
            <a:spLocks noGrp="1"/>
          </p:cNvSpPr>
          <p:nvPr>
            <p:ph sz="half" idx="1"/>
          </p:nvPr>
        </p:nvSpPr>
        <p:spPr>
          <a:xfrm>
            <a:off x="640080" y="2872899"/>
            <a:ext cx="4243589" cy="3320668"/>
          </a:xfrm>
        </p:spPr>
        <p:txBody>
          <a:bodyPr vert="horz" lIns="91440" tIns="45720" rIns="91440" bIns="45720" rtlCol="0">
            <a:normAutofit lnSpcReduction="10000"/>
          </a:bodyPr>
          <a:lstStyle/>
          <a:p>
            <a:endParaRPr lang="en-US" sz="1700" dirty="0"/>
          </a:p>
          <a:p>
            <a:pPr marL="0" indent="0">
              <a:buNone/>
            </a:pPr>
            <a:r>
              <a:rPr lang="en-US" sz="2000" dirty="0"/>
              <a:t>Sustainability will become more ingrained in all aspects of life at Bangor University and all the activities our staff and students are involved in. Particularly, we will ensure that sustainability becomes a central theme in our curriculum and research specialisms. </a:t>
            </a:r>
          </a:p>
          <a:p>
            <a:pPr marL="0" indent="0">
              <a:buNone/>
            </a:pPr>
            <a:r>
              <a:rPr lang="en-US" sz="2000" dirty="0"/>
              <a:t>https://www.bangor.ac.uk/sustainablebangor</a:t>
            </a:r>
          </a:p>
        </p:txBody>
      </p:sp>
      <p:pic>
        <p:nvPicPr>
          <p:cNvPr id="6" name="Content Placeholder 5">
            <a:extLst>
              <a:ext uri="{FF2B5EF4-FFF2-40B4-BE49-F238E27FC236}">
                <a16:creationId xmlns:a16="http://schemas.microsoft.com/office/drawing/2014/main" id="{700D16DB-C3E5-D63E-485A-7F19A46ACA61}"/>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2121" r="20925"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7" name="TextBox 6">
            <a:extLst>
              <a:ext uri="{FF2B5EF4-FFF2-40B4-BE49-F238E27FC236}">
                <a16:creationId xmlns:a16="http://schemas.microsoft.com/office/drawing/2014/main" id="{0565B519-D077-7578-319C-4A1401AC5DC4}"/>
              </a:ext>
            </a:extLst>
          </p:cNvPr>
          <p:cNvSpPr txBox="1"/>
          <p:nvPr/>
        </p:nvSpPr>
        <p:spPr>
          <a:xfrm>
            <a:off x="9732672" y="6657945"/>
            <a:ext cx="2459328"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3" tooltip="http://www.flickr.com/photos/harrymoon/314348150/">
                  <a:extLst>
                    <a:ext uri="{A12FA001-AC4F-418D-AE19-62706E023703}">
                      <ahyp:hlinkClr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4" tooltip="https://creativecommons.org/licenses/by-nc-nd/3.0/">
                  <a:extLst>
                    <a:ext uri="{A12FA001-AC4F-418D-AE19-62706E023703}">
                      <ahyp:hlinkClr xmlns:ahyp="http://schemas.microsoft.com/office/drawing/2018/hyperlinkcolor" val="tx"/>
                    </a:ext>
                  </a:extLst>
                </a:hlinkClick>
              </a:rPr>
              <a:t>CC BY-NC-ND</a:t>
            </a:r>
            <a:endParaRPr lang="en-GB" sz="700">
              <a:solidFill>
                <a:srgbClr val="FFFFFF"/>
              </a:solidFill>
            </a:endParaRPr>
          </a:p>
        </p:txBody>
      </p:sp>
    </p:spTree>
    <p:extLst>
      <p:ext uri="{BB962C8B-B14F-4D97-AF65-F5344CB8AC3E}">
        <p14:creationId xmlns:p14="http://schemas.microsoft.com/office/powerpoint/2010/main" val="8927459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8885A-1162-4D54-9684-9869A49F4534}"/>
              </a:ext>
            </a:extLst>
          </p:cNvPr>
          <p:cNvSpPr>
            <a:spLocks noGrp="1"/>
          </p:cNvSpPr>
          <p:nvPr>
            <p:ph type="title"/>
          </p:nvPr>
        </p:nvSpPr>
        <p:spPr/>
        <p:txBody>
          <a:bodyPr/>
          <a:lstStyle/>
          <a:p>
            <a:r>
              <a:rPr lang="en-GB" dirty="0"/>
              <a:t>Quality Assurance of HE: Subject Benchmarks</a:t>
            </a:r>
          </a:p>
        </p:txBody>
      </p:sp>
      <p:sp>
        <p:nvSpPr>
          <p:cNvPr id="3" name="Content Placeholder 2">
            <a:extLst>
              <a:ext uri="{FF2B5EF4-FFF2-40B4-BE49-F238E27FC236}">
                <a16:creationId xmlns:a16="http://schemas.microsoft.com/office/drawing/2014/main" id="{5F75F46B-6F73-FC30-6D40-C1D6B1770E7C}"/>
              </a:ext>
            </a:extLst>
          </p:cNvPr>
          <p:cNvSpPr>
            <a:spLocks noGrp="1"/>
          </p:cNvSpPr>
          <p:nvPr>
            <p:ph idx="1"/>
          </p:nvPr>
        </p:nvSpPr>
        <p:spPr/>
        <p:txBody>
          <a:bodyPr>
            <a:normAutofit lnSpcReduction="10000"/>
          </a:bodyPr>
          <a:lstStyle/>
          <a:p>
            <a:pPr marL="0" indent="0">
              <a:buNone/>
            </a:pPr>
            <a:r>
              <a:rPr lang="en-GB" b="1" dirty="0"/>
              <a:t>QAA Business and Management Benchmark Standard 2023:</a:t>
            </a:r>
          </a:p>
          <a:p>
            <a:pPr marL="0" indent="0">
              <a:buNone/>
            </a:pPr>
            <a:r>
              <a:rPr lang="en-GB" dirty="0"/>
              <a:t>It is therefore imperative that the future managers and business leaders are equipped to engage meaningfully with, and respond to, climate challenges in order to embed climate solutions in all business functions and processes. (p. 7)</a:t>
            </a:r>
          </a:p>
          <a:p>
            <a:pPr marL="0" indent="0">
              <a:buNone/>
            </a:pPr>
            <a:r>
              <a:rPr lang="en-GB" b="1" dirty="0"/>
              <a:t>QAA Business and Management Benchmark Standards for graduation (excellent)</a:t>
            </a:r>
          </a:p>
          <a:p>
            <a:pPr marL="0" indent="0">
              <a:buNone/>
            </a:pPr>
            <a:r>
              <a:rPr lang="en-GB" dirty="0"/>
              <a:t>Values: an ability to challenge assumptions, champion the values of global social responsibility while also appreciating the debates and potential contradictory views that this presents in complex business and management environments. (p. 19)</a:t>
            </a:r>
          </a:p>
        </p:txBody>
      </p:sp>
    </p:spTree>
    <p:extLst>
      <p:ext uri="{BB962C8B-B14F-4D97-AF65-F5344CB8AC3E}">
        <p14:creationId xmlns:p14="http://schemas.microsoft.com/office/powerpoint/2010/main" val="14274880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6803E-EA8A-16B1-BB98-54599CD9C4E0}"/>
              </a:ext>
            </a:extLst>
          </p:cNvPr>
          <p:cNvSpPr>
            <a:spLocks noGrp="1"/>
          </p:cNvSpPr>
          <p:nvPr>
            <p:ph type="title"/>
          </p:nvPr>
        </p:nvSpPr>
        <p:spPr/>
        <p:txBody>
          <a:bodyPr/>
          <a:lstStyle/>
          <a:p>
            <a:r>
              <a:rPr lang="en-GB" dirty="0"/>
              <a:t>Quality Assurance of HE: ESD Guidance</a:t>
            </a:r>
          </a:p>
        </p:txBody>
      </p:sp>
      <p:sp>
        <p:nvSpPr>
          <p:cNvPr id="3" name="Content Placeholder 2">
            <a:extLst>
              <a:ext uri="{FF2B5EF4-FFF2-40B4-BE49-F238E27FC236}">
                <a16:creationId xmlns:a16="http://schemas.microsoft.com/office/drawing/2014/main" id="{8800452D-E0F4-E180-3E4D-0987D9EFE931}"/>
              </a:ext>
            </a:extLst>
          </p:cNvPr>
          <p:cNvSpPr>
            <a:spLocks noGrp="1"/>
          </p:cNvSpPr>
          <p:nvPr>
            <p:ph idx="1"/>
          </p:nvPr>
        </p:nvSpPr>
        <p:spPr/>
        <p:txBody>
          <a:bodyPr/>
          <a:lstStyle/>
          <a:p>
            <a:pPr marL="0" indent="0">
              <a:buNone/>
            </a:pPr>
            <a:r>
              <a:rPr lang="en-GB" i="1" dirty="0"/>
              <a:t>We believe that every HEP should adopt the guidance and embed ESD across the curriculum. If we as educators are serious about preparing our students for the future, we must embrace ESD and ensure that every graduate has not only the knowledge and skills but the attributes that will enable them at least to cope and ideally thrive in the face of the multiple challenges they will face across their life course in the 21st century.</a:t>
            </a:r>
            <a:r>
              <a:rPr lang="en-GB" dirty="0"/>
              <a:t> </a:t>
            </a:r>
          </a:p>
          <a:p>
            <a:pPr marL="0" indent="0" algn="r">
              <a:buNone/>
            </a:pPr>
            <a:r>
              <a:rPr lang="en-GB" dirty="0"/>
              <a:t>Advance HE &amp; QAA (2021:1)</a:t>
            </a:r>
          </a:p>
        </p:txBody>
      </p:sp>
    </p:spTree>
    <p:extLst>
      <p:ext uri="{BB962C8B-B14F-4D97-AF65-F5344CB8AC3E}">
        <p14:creationId xmlns:p14="http://schemas.microsoft.com/office/powerpoint/2010/main" val="25143332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69FD3-541B-F2D4-9D53-3DD1D656D268}"/>
              </a:ext>
            </a:extLst>
          </p:cNvPr>
          <p:cNvSpPr>
            <a:spLocks noGrp="1"/>
          </p:cNvSpPr>
          <p:nvPr>
            <p:ph type="title"/>
          </p:nvPr>
        </p:nvSpPr>
        <p:spPr/>
        <p:txBody>
          <a:bodyPr/>
          <a:lstStyle/>
          <a:p>
            <a:r>
              <a:rPr lang="en-US" dirty="0">
                <a:cs typeface="Calibri Light"/>
              </a:rPr>
              <a:t>How can we offer ESD?</a:t>
            </a:r>
            <a:endParaRPr lang="en-US" dirty="0"/>
          </a:p>
        </p:txBody>
      </p:sp>
      <p:sp>
        <p:nvSpPr>
          <p:cNvPr id="3" name="Content Placeholder 2">
            <a:extLst>
              <a:ext uri="{FF2B5EF4-FFF2-40B4-BE49-F238E27FC236}">
                <a16:creationId xmlns:a16="http://schemas.microsoft.com/office/drawing/2014/main" id="{21923FF9-91DE-2ACE-B834-CA74F01C665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0451714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29804-5EAC-D1CF-FB4C-4F0490FD231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0C74E69-6B28-C74E-565F-34496CD98D22}"/>
              </a:ext>
            </a:extLst>
          </p:cNvPr>
          <p:cNvSpPr>
            <a:spLocks noGrp="1"/>
          </p:cNvSpPr>
          <p:nvPr>
            <p:ph idx="1"/>
          </p:nvPr>
        </p:nvSpPr>
        <p:spPr/>
        <p:txBody>
          <a:bodyPr vert="horz" lIns="91440" tIns="45720" rIns="91440" bIns="45720" rtlCol="0" anchor="t">
            <a:normAutofit/>
          </a:bodyPr>
          <a:lstStyle/>
          <a:p>
            <a:pPr marL="0" indent="0">
              <a:buNone/>
            </a:pPr>
            <a:r>
              <a:rPr lang="en-GB" i="1" dirty="0">
                <a:ea typeface="+mn-lt"/>
                <a:cs typeface="+mn-lt"/>
              </a:rPr>
              <a:t>More of the same kind of education will only compound our problems…..the worth of education must now be measured against the standards of decency and human survival..… It is not education that will save us, but education of a certain kind” </a:t>
            </a:r>
            <a:endParaRPr lang="en-US" i="1" dirty="0">
              <a:ea typeface="+mn-lt"/>
              <a:cs typeface="+mn-lt"/>
            </a:endParaRPr>
          </a:p>
          <a:p>
            <a:pPr marL="0" indent="0">
              <a:buNone/>
            </a:pPr>
            <a:r>
              <a:rPr lang="en-GB" dirty="0">
                <a:ea typeface="+mn-lt"/>
                <a:cs typeface="+mn-lt"/>
              </a:rPr>
              <a:t>David Orr, 1991 </a:t>
            </a:r>
            <a:endParaRPr lang="en-US" dirty="0">
              <a:ea typeface="+mn-lt"/>
              <a:cs typeface="+mn-lt"/>
            </a:endParaRPr>
          </a:p>
          <a:p>
            <a:endParaRPr lang="en-US" dirty="0">
              <a:cs typeface="Calibri"/>
            </a:endParaRPr>
          </a:p>
        </p:txBody>
      </p:sp>
    </p:spTree>
    <p:extLst>
      <p:ext uri="{BB962C8B-B14F-4D97-AF65-F5344CB8AC3E}">
        <p14:creationId xmlns:p14="http://schemas.microsoft.com/office/powerpoint/2010/main" val="37970670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Graphical user interface, application&#10;&#10;Description automatically generated">
            <a:extLst>
              <a:ext uri="{FF2B5EF4-FFF2-40B4-BE49-F238E27FC236}">
                <a16:creationId xmlns:a16="http://schemas.microsoft.com/office/drawing/2014/main" id="{5A64061C-65D5-63E6-4714-D166DAC34E22}"/>
              </a:ext>
            </a:extLst>
          </p:cNvPr>
          <p:cNvPicPr>
            <a:picLocks noChangeAspect="1"/>
          </p:cNvPicPr>
          <p:nvPr/>
        </p:nvPicPr>
        <p:blipFill>
          <a:blip r:embed="rId3"/>
          <a:stretch>
            <a:fillRect/>
          </a:stretch>
        </p:blipFill>
        <p:spPr>
          <a:xfrm>
            <a:off x="944479" y="85047"/>
            <a:ext cx="9992226" cy="6487379"/>
          </a:xfrm>
          <a:prstGeom prst="rect">
            <a:avLst/>
          </a:prstGeom>
        </p:spPr>
      </p:pic>
      <p:sp>
        <p:nvSpPr>
          <p:cNvPr id="5" name="Rectangle 4">
            <a:extLst>
              <a:ext uri="{FF2B5EF4-FFF2-40B4-BE49-F238E27FC236}">
                <a16:creationId xmlns:a16="http://schemas.microsoft.com/office/drawing/2014/main" id="{D27127F4-22AB-820F-5CE0-70CAF78B34A7}"/>
              </a:ext>
            </a:extLst>
          </p:cNvPr>
          <p:cNvSpPr/>
          <p:nvPr/>
        </p:nvSpPr>
        <p:spPr>
          <a:xfrm>
            <a:off x="3860131" y="370973"/>
            <a:ext cx="4491789" cy="107281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2525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AF623-131A-765C-E14D-964CDFB0AA1C}"/>
              </a:ext>
            </a:extLst>
          </p:cNvPr>
          <p:cNvSpPr>
            <a:spLocks noGrp="1"/>
          </p:cNvSpPr>
          <p:nvPr>
            <p:ph type="title"/>
          </p:nvPr>
        </p:nvSpPr>
        <p:spPr/>
        <p:txBody>
          <a:bodyPr/>
          <a:lstStyle/>
          <a:p>
            <a:r>
              <a:rPr lang="en-US" dirty="0">
                <a:cs typeface="Calibri Light"/>
              </a:rPr>
              <a:t>A classroom activity</a:t>
            </a:r>
            <a:endParaRPr lang="en-US" dirty="0"/>
          </a:p>
        </p:txBody>
      </p:sp>
      <p:sp>
        <p:nvSpPr>
          <p:cNvPr id="4" name="Content Placeholder 3">
            <a:extLst>
              <a:ext uri="{FF2B5EF4-FFF2-40B4-BE49-F238E27FC236}">
                <a16:creationId xmlns:a16="http://schemas.microsoft.com/office/drawing/2014/main" id="{503219AC-3537-CC42-EEF3-4E94E6511BE5}"/>
              </a:ext>
            </a:extLst>
          </p:cNvPr>
          <p:cNvSpPr>
            <a:spLocks noGrp="1"/>
          </p:cNvSpPr>
          <p:nvPr>
            <p:ph sz="half" idx="1"/>
          </p:nvPr>
        </p:nvSpPr>
        <p:spPr/>
        <p:txBody>
          <a:bodyPr/>
          <a:lstStyle/>
          <a:p>
            <a:endParaRPr lang="en-GB"/>
          </a:p>
        </p:txBody>
      </p:sp>
      <p:pic>
        <p:nvPicPr>
          <p:cNvPr id="7" name="Content Placeholder 6" descr="A picture containing text, font, design, screenshot&#10;&#10;Description automatically generated">
            <a:extLst>
              <a:ext uri="{FF2B5EF4-FFF2-40B4-BE49-F238E27FC236}">
                <a16:creationId xmlns:a16="http://schemas.microsoft.com/office/drawing/2014/main" id="{EE5C25C9-2B57-B338-B830-A163D7A74E4E}"/>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587331" y="1825625"/>
            <a:ext cx="4351338" cy="4351338"/>
          </a:xfrm>
        </p:spPr>
      </p:pic>
    </p:spTree>
    <p:extLst>
      <p:ext uri="{BB962C8B-B14F-4D97-AF65-F5344CB8AC3E}">
        <p14:creationId xmlns:p14="http://schemas.microsoft.com/office/powerpoint/2010/main" val="18975144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4" name="Rectangle 95">
            <a:extLst>
              <a:ext uri="{FF2B5EF4-FFF2-40B4-BE49-F238E27FC236}">
                <a16:creationId xmlns:a16="http://schemas.microsoft.com/office/drawing/2014/main" id="{99E115D7-68EB-4590-9BD1-A56D94144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Title 77">
            <a:extLst>
              <a:ext uri="{FF2B5EF4-FFF2-40B4-BE49-F238E27FC236}">
                <a16:creationId xmlns:a16="http://schemas.microsoft.com/office/drawing/2014/main" id="{A9506C15-6109-086B-6822-22BF9E1FDD80}"/>
              </a:ext>
            </a:extLst>
          </p:cNvPr>
          <p:cNvSpPr>
            <a:spLocks noGrp="1"/>
          </p:cNvSpPr>
          <p:nvPr>
            <p:ph type="title"/>
          </p:nvPr>
        </p:nvSpPr>
        <p:spPr>
          <a:xfrm>
            <a:off x="841248" y="556996"/>
            <a:ext cx="5344742" cy="1670984"/>
          </a:xfrm>
        </p:spPr>
        <p:txBody>
          <a:bodyPr anchor="b">
            <a:normAutofit/>
          </a:bodyPr>
          <a:lstStyle/>
          <a:p>
            <a:r>
              <a:rPr lang="en-GB" sz="4000"/>
              <a:t>Discuss</a:t>
            </a:r>
          </a:p>
        </p:txBody>
      </p:sp>
      <p:sp>
        <p:nvSpPr>
          <p:cNvPr id="82" name="Content Placeholder 81">
            <a:extLst>
              <a:ext uri="{FF2B5EF4-FFF2-40B4-BE49-F238E27FC236}">
                <a16:creationId xmlns:a16="http://schemas.microsoft.com/office/drawing/2014/main" id="{CD3D4801-CC85-A28D-E93C-03854E6EAFE8}"/>
              </a:ext>
            </a:extLst>
          </p:cNvPr>
          <p:cNvSpPr>
            <a:spLocks noGrp="1"/>
          </p:cNvSpPr>
          <p:nvPr>
            <p:ph idx="1"/>
          </p:nvPr>
        </p:nvSpPr>
        <p:spPr>
          <a:xfrm>
            <a:off x="841248" y="2399719"/>
            <a:ext cx="5344742" cy="3717942"/>
          </a:xfrm>
        </p:spPr>
        <p:txBody>
          <a:bodyPr>
            <a:normAutofit/>
          </a:bodyPr>
          <a:lstStyle/>
          <a:p>
            <a:r>
              <a:rPr lang="en-US" sz="2000" dirty="0"/>
              <a:t>What can you see in these pictures?</a:t>
            </a:r>
          </a:p>
          <a:p>
            <a:r>
              <a:rPr lang="en-US" sz="2000" dirty="0"/>
              <a:t>What do the targets involve?</a:t>
            </a:r>
          </a:p>
          <a:p>
            <a:r>
              <a:rPr lang="en-US" sz="2000" dirty="0"/>
              <a:t>Why might these targets be relevant where you live?</a:t>
            </a:r>
          </a:p>
          <a:p>
            <a:r>
              <a:rPr lang="en-US" sz="2000" dirty="0"/>
              <a:t>Imagine your town has run out of money and can only afford to address 2 targets. Which ones and why?</a:t>
            </a:r>
          </a:p>
          <a:p>
            <a:r>
              <a:rPr lang="en-US" sz="2000" dirty="0"/>
              <a:t>What would you do first to address one of the targets you chose?</a:t>
            </a:r>
          </a:p>
          <a:p>
            <a:pPr marL="0" indent="0">
              <a:buNone/>
            </a:pPr>
            <a:endParaRPr lang="en-US" sz="2000" dirty="0"/>
          </a:p>
          <a:p>
            <a:endParaRPr lang="en-US" sz="2000" dirty="0"/>
          </a:p>
        </p:txBody>
      </p:sp>
      <p:pic>
        <p:nvPicPr>
          <p:cNvPr id="75" name="Picture 74" descr="A picture containing text, font, poster, design&#10;&#10;Description automatically generated">
            <a:extLst>
              <a:ext uri="{FF2B5EF4-FFF2-40B4-BE49-F238E27FC236}">
                <a16:creationId xmlns:a16="http://schemas.microsoft.com/office/drawing/2014/main" id="{681425B5-B697-BD75-EB90-41091422DF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6246" y="563815"/>
            <a:ext cx="1801860" cy="2782797"/>
          </a:xfrm>
          <a:prstGeom prst="rect">
            <a:avLst/>
          </a:prstGeom>
        </p:spPr>
      </p:pic>
      <p:pic>
        <p:nvPicPr>
          <p:cNvPr id="71" name="Content Placeholder 70" descr="A white outline of a building and a tree on an orange background&#10;&#10;Description automatically generated with low confidence">
            <a:extLst>
              <a:ext uri="{FF2B5EF4-FFF2-40B4-BE49-F238E27FC236}">
                <a16:creationId xmlns:a16="http://schemas.microsoft.com/office/drawing/2014/main" id="{89055B9F-492E-7A11-8EC8-B142A8BAE9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35656" y="563815"/>
            <a:ext cx="1906213" cy="2782797"/>
          </a:xfrm>
          <a:prstGeom prst="rect">
            <a:avLst/>
          </a:prstGeom>
        </p:spPr>
      </p:pic>
      <p:pic>
        <p:nvPicPr>
          <p:cNvPr id="77" name="Picture 76" descr="A picture containing text, font, poster, logo&#10;&#10;Description automatically generated">
            <a:extLst>
              <a:ext uri="{FF2B5EF4-FFF2-40B4-BE49-F238E27FC236}">
                <a16:creationId xmlns:a16="http://schemas.microsoft.com/office/drawing/2014/main" id="{7B059F49-0F2F-7766-F42A-F0C4F0B224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36839" y="3518351"/>
            <a:ext cx="1800674" cy="2791737"/>
          </a:xfrm>
          <a:prstGeom prst="rect">
            <a:avLst/>
          </a:prstGeom>
        </p:spPr>
      </p:pic>
      <p:pic>
        <p:nvPicPr>
          <p:cNvPr id="73" name="Picture 72" descr="A picture containing text, font, poster, design&#10;&#10;Description automatically generated">
            <a:extLst>
              <a:ext uri="{FF2B5EF4-FFF2-40B4-BE49-F238E27FC236}">
                <a16:creationId xmlns:a16="http://schemas.microsoft.com/office/drawing/2014/main" id="{F31F4F23-1D3B-FB03-D339-269D187DC0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8425" y="3509068"/>
            <a:ext cx="1800674" cy="2791737"/>
          </a:xfrm>
          <a:prstGeom prst="rect">
            <a:avLst/>
          </a:prstGeom>
        </p:spPr>
      </p:pic>
    </p:spTree>
    <p:extLst>
      <p:ext uri="{BB962C8B-B14F-4D97-AF65-F5344CB8AC3E}">
        <p14:creationId xmlns:p14="http://schemas.microsoft.com/office/powerpoint/2010/main" val="3124088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701CF-1138-AB3F-7FA6-A00D4B867CA0}"/>
              </a:ext>
            </a:extLst>
          </p:cNvPr>
          <p:cNvSpPr>
            <a:spLocks noGrp="1"/>
          </p:cNvSpPr>
          <p:nvPr>
            <p:ph type="title"/>
          </p:nvPr>
        </p:nvSpPr>
        <p:spPr/>
        <p:txBody>
          <a:bodyPr/>
          <a:lstStyle/>
          <a:p>
            <a:r>
              <a:rPr lang="en-GB" dirty="0"/>
              <a:t>In your class …</a:t>
            </a:r>
          </a:p>
        </p:txBody>
      </p:sp>
      <p:sp>
        <p:nvSpPr>
          <p:cNvPr id="3" name="Content Placeholder 2">
            <a:extLst>
              <a:ext uri="{FF2B5EF4-FFF2-40B4-BE49-F238E27FC236}">
                <a16:creationId xmlns:a16="http://schemas.microsoft.com/office/drawing/2014/main" id="{325307AF-63BB-8AC0-C549-8A6989DA3120}"/>
              </a:ext>
            </a:extLst>
          </p:cNvPr>
          <p:cNvSpPr>
            <a:spLocks noGrp="1"/>
          </p:cNvSpPr>
          <p:nvPr>
            <p:ph idx="1"/>
          </p:nvPr>
        </p:nvSpPr>
        <p:spPr/>
        <p:txBody>
          <a:bodyPr/>
          <a:lstStyle/>
          <a:p>
            <a:r>
              <a:rPr lang="en-GB" dirty="0"/>
              <a:t>How might you embed an activity like this? </a:t>
            </a:r>
          </a:p>
          <a:p>
            <a:r>
              <a:rPr lang="en-GB" dirty="0"/>
              <a:t>What else could you add?</a:t>
            </a:r>
          </a:p>
          <a:p>
            <a:r>
              <a:rPr lang="en-GB" dirty="0"/>
              <a:t>What challenges might you face in embedding the global goals into class?</a:t>
            </a:r>
          </a:p>
          <a:p>
            <a:r>
              <a:rPr lang="en-GB" dirty="0"/>
              <a:t>How could you overcome these challenges?</a:t>
            </a:r>
          </a:p>
        </p:txBody>
      </p:sp>
    </p:spTree>
    <p:extLst>
      <p:ext uri="{BB962C8B-B14F-4D97-AF65-F5344CB8AC3E}">
        <p14:creationId xmlns:p14="http://schemas.microsoft.com/office/powerpoint/2010/main" val="16183587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D9A79-5E96-4C3A-34E4-EA928845D70A}"/>
              </a:ext>
            </a:extLst>
          </p:cNvPr>
          <p:cNvSpPr>
            <a:spLocks noGrp="1"/>
          </p:cNvSpPr>
          <p:nvPr>
            <p:ph type="title"/>
          </p:nvPr>
        </p:nvSpPr>
        <p:spPr/>
        <p:txBody>
          <a:bodyPr/>
          <a:lstStyle/>
          <a:p>
            <a:r>
              <a:rPr lang="en-US" dirty="0">
                <a:cs typeface="Calibri Light"/>
              </a:rPr>
              <a:t>And how you can link it to assessment</a:t>
            </a:r>
            <a:endParaRPr lang="en-US" dirty="0"/>
          </a:p>
        </p:txBody>
      </p:sp>
      <p:sp>
        <p:nvSpPr>
          <p:cNvPr id="4" name="Content Placeholder 3">
            <a:extLst>
              <a:ext uri="{FF2B5EF4-FFF2-40B4-BE49-F238E27FC236}">
                <a16:creationId xmlns:a16="http://schemas.microsoft.com/office/drawing/2014/main" id="{8080CEED-51FF-DE1D-EC22-DAAF2D3BD991}"/>
              </a:ext>
            </a:extLst>
          </p:cNvPr>
          <p:cNvSpPr>
            <a:spLocks noGrp="1"/>
          </p:cNvSpPr>
          <p:nvPr>
            <p:ph sz="half" idx="1"/>
          </p:nvPr>
        </p:nvSpPr>
        <p:spPr/>
        <p:txBody>
          <a:bodyPr>
            <a:normAutofit fontScale="85000" lnSpcReduction="10000"/>
          </a:bodyPr>
          <a:lstStyle/>
          <a:p>
            <a:pPr marL="0" indent="0">
              <a:buNone/>
            </a:pPr>
            <a:r>
              <a:rPr lang="en-GB" dirty="0"/>
              <a:t>Essay Topic: </a:t>
            </a:r>
          </a:p>
          <a:p>
            <a:pPr marL="0" indent="0">
              <a:buNone/>
            </a:pPr>
            <a:endParaRPr lang="en-GB" dirty="0"/>
          </a:p>
          <a:p>
            <a:pPr marL="0" indent="0">
              <a:buNone/>
            </a:pPr>
            <a:r>
              <a:rPr lang="en-GB" dirty="0"/>
              <a:t>Global goal 11 - Sustainable Cities and Communities aims to make cities and human settlements inclusive, safe, resilient, and sustainable. Write an essay of 1000 words on the following: </a:t>
            </a:r>
          </a:p>
          <a:p>
            <a:pPr marL="0" indent="0">
              <a:buNone/>
            </a:pPr>
            <a:endParaRPr lang="en-GB" dirty="0"/>
          </a:p>
          <a:p>
            <a:pPr marL="0" indent="0">
              <a:buNone/>
            </a:pPr>
            <a:r>
              <a:rPr lang="en-GB" i="1" dirty="0"/>
              <a:t>Describe what the issues are that affect how sustainable Bangor is and identify and evaluate things that could be done to make Bangor more sustainable.</a:t>
            </a:r>
          </a:p>
          <a:p>
            <a:pPr marL="0" indent="0">
              <a:buNone/>
            </a:pPr>
            <a:endParaRPr lang="en-GB" dirty="0"/>
          </a:p>
        </p:txBody>
      </p:sp>
      <p:pic>
        <p:nvPicPr>
          <p:cNvPr id="8" name="Content Placeholder 7" descr="A picture containing text, font, design, screenshot&#10;&#10;Description automatically generated">
            <a:extLst>
              <a:ext uri="{FF2B5EF4-FFF2-40B4-BE49-F238E27FC236}">
                <a16:creationId xmlns:a16="http://schemas.microsoft.com/office/drawing/2014/main" id="{F9885514-CEF8-83BB-8A06-EE9902DE351B}"/>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587331" y="1825625"/>
            <a:ext cx="4351338" cy="4351338"/>
          </a:xfrm>
        </p:spPr>
      </p:pic>
    </p:spTree>
    <p:extLst>
      <p:ext uri="{BB962C8B-B14F-4D97-AF65-F5344CB8AC3E}">
        <p14:creationId xmlns:p14="http://schemas.microsoft.com/office/powerpoint/2010/main" val="13432263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8A593E4-637B-26EA-73B7-8FF354D6E733}"/>
              </a:ext>
            </a:extLst>
          </p:cNvPr>
          <p:cNvSpPr>
            <a:spLocks noGrp="1"/>
          </p:cNvSpPr>
          <p:nvPr>
            <p:ph type="title" idx="4294967295"/>
          </p:nvPr>
        </p:nvSpPr>
        <p:spPr>
          <a:xfrm>
            <a:off x="556532" y="643467"/>
            <a:ext cx="11210925" cy="744836"/>
          </a:xfrm>
        </p:spPr>
        <p:txBody>
          <a:bodyPr vert="horz" lIns="91440" tIns="45720" rIns="91440" bIns="45720" rtlCol="0" anchor="ctr">
            <a:normAutofit/>
          </a:bodyPr>
          <a:lstStyle/>
          <a:p>
            <a:pPr algn="ctr"/>
            <a:r>
              <a:rPr lang="en-US" sz="3200" kern="1200">
                <a:solidFill>
                  <a:schemeClr val="bg1"/>
                </a:solidFill>
                <a:latin typeface="+mj-lt"/>
                <a:ea typeface="+mj-ea"/>
                <a:cs typeface="+mj-cs"/>
              </a:rPr>
              <a:t>Q and maybe some A...</a:t>
            </a:r>
          </a:p>
        </p:txBody>
      </p:sp>
      <p:pic>
        <p:nvPicPr>
          <p:cNvPr id="5" name="Content Placeholder 4" descr="A picture containing text, screenshot, font, logo&#10;&#10;Description automatically generated">
            <a:extLst>
              <a:ext uri="{FF2B5EF4-FFF2-40B4-BE49-F238E27FC236}">
                <a16:creationId xmlns:a16="http://schemas.microsoft.com/office/drawing/2014/main" id="{58A9F55E-7F16-4279-B7C7-CBEFCE853478}"/>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2702795" y="1675227"/>
            <a:ext cx="6786409" cy="4394199"/>
          </a:xfrm>
          <a:prstGeom prst="rect">
            <a:avLst/>
          </a:prstGeom>
        </p:spPr>
      </p:pic>
    </p:spTree>
    <p:extLst>
      <p:ext uri="{BB962C8B-B14F-4D97-AF65-F5344CB8AC3E}">
        <p14:creationId xmlns:p14="http://schemas.microsoft.com/office/powerpoint/2010/main" val="12163122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3B508-AB00-6C42-D067-84ED9BC65AAE}"/>
              </a:ext>
            </a:extLst>
          </p:cNvPr>
          <p:cNvSpPr>
            <a:spLocks noGrp="1"/>
          </p:cNvSpPr>
          <p:nvPr>
            <p:ph type="title"/>
          </p:nvPr>
        </p:nvSpPr>
        <p:spPr/>
        <p:txBody>
          <a:bodyPr/>
          <a:lstStyle/>
          <a:p>
            <a:r>
              <a:rPr lang="en-GB" dirty="0"/>
              <a:t>References</a:t>
            </a:r>
          </a:p>
        </p:txBody>
      </p:sp>
      <p:sp>
        <p:nvSpPr>
          <p:cNvPr id="3" name="Content Placeholder 2">
            <a:extLst>
              <a:ext uri="{FF2B5EF4-FFF2-40B4-BE49-F238E27FC236}">
                <a16:creationId xmlns:a16="http://schemas.microsoft.com/office/drawing/2014/main" id="{BEC96F8B-7E29-B73E-5E7B-F238B0DCBCF3}"/>
              </a:ext>
            </a:extLst>
          </p:cNvPr>
          <p:cNvSpPr>
            <a:spLocks noGrp="1"/>
          </p:cNvSpPr>
          <p:nvPr>
            <p:ph idx="1"/>
          </p:nvPr>
        </p:nvSpPr>
        <p:spPr/>
        <p:txBody>
          <a:bodyPr/>
          <a:lstStyle/>
          <a:p>
            <a:pPr marL="0" indent="0">
              <a:buNone/>
            </a:pPr>
            <a:r>
              <a:rPr lang="en-GB" sz="1800" dirty="0"/>
              <a:t>Advance HE &amp; QAA. (2021) </a:t>
            </a:r>
            <a:r>
              <a:rPr lang="en-GB" sz="1800" i="1" dirty="0"/>
              <a:t>Education for Sustainable Development Guidance. </a:t>
            </a:r>
            <a:r>
              <a:rPr lang="en-GB" sz="1800" dirty="0"/>
              <a:t>QAA website. [Online]. Available at: </a:t>
            </a:r>
            <a:r>
              <a:rPr lang="en-GB" sz="1800" dirty="0">
                <a:hlinkClick r:id="rId2"/>
              </a:rPr>
              <a:t>https://www.membershipresources.qaa.ac.uk/teaching-learning-and-assessment/education-for-sustainable-development. Accessed 28</a:t>
            </a:r>
            <a:r>
              <a:rPr lang="en-GB" sz="1800" baseline="30000" dirty="0">
                <a:hlinkClick r:id="rId2"/>
              </a:rPr>
              <a:t>th</a:t>
            </a:r>
            <a:r>
              <a:rPr lang="en-GB" sz="1800" dirty="0">
                <a:hlinkClick r:id="rId2"/>
              </a:rPr>
              <a:t> February 2023</a:t>
            </a:r>
            <a:r>
              <a:rPr lang="en-GB" sz="1800" dirty="0"/>
              <a:t>.</a:t>
            </a:r>
          </a:p>
          <a:p>
            <a:pPr marL="0" indent="0">
              <a:buNone/>
            </a:pPr>
            <a:r>
              <a:rPr lang="en-GB" sz="1800" dirty="0"/>
              <a:t>IPCC (2022) </a:t>
            </a:r>
            <a:r>
              <a:rPr lang="en-GB" sz="1800" i="1" dirty="0"/>
              <a:t>Climate Change 2022: Impacts, Adaptation and Vulnerability</a:t>
            </a:r>
            <a:r>
              <a:rPr lang="en-GB" sz="1800" dirty="0"/>
              <a:t>, Working Group II Contribution to the IPCC Sixth Assessment Report. [Online]. Available at: </a:t>
            </a:r>
            <a:r>
              <a:rPr lang="en-GB" sz="1800" dirty="0">
                <a:hlinkClick r:id="rId3"/>
              </a:rPr>
              <a:t>www.ipcc.ch/report/sixth-assessment-report-working-group-ii/</a:t>
            </a:r>
            <a:r>
              <a:rPr lang="en-GB" sz="1800" dirty="0"/>
              <a:t> </a:t>
            </a:r>
          </a:p>
          <a:p>
            <a:pPr marL="0" indent="0">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Orr, D. (2004)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Earth in Mind. </a:t>
            </a:r>
            <a:r>
              <a:rPr lang="en-GB" sz="1800" dirty="0">
                <a:effectLst/>
                <a:latin typeface="Calibri" panose="020F0502020204030204" pitchFamily="34" charset="0"/>
                <a:ea typeface="Calibri" panose="020F0502020204030204" pitchFamily="34" charset="0"/>
                <a:cs typeface="Times New Roman" panose="02020603050405020304" pitchFamily="18" charset="0"/>
              </a:rPr>
              <a:t> Washington: Island Press</a:t>
            </a:r>
          </a:p>
          <a:p>
            <a:pPr marL="0" indent="0">
              <a:buNone/>
            </a:pPr>
            <a:r>
              <a:rPr lang="en-GB" sz="1800" dirty="0">
                <a:latin typeface="Calibri" panose="020F0502020204030204" pitchFamily="34" charset="0"/>
                <a:ea typeface="Calibri" panose="020F0502020204030204" pitchFamily="34" charset="0"/>
                <a:cs typeface="Times New Roman" panose="02020603050405020304" pitchFamily="18" charset="0"/>
              </a:rPr>
              <a:t>QAA (2023) </a:t>
            </a:r>
            <a:r>
              <a:rPr lang="en-GB" sz="1800" i="1" dirty="0">
                <a:latin typeface="Calibri" panose="020F0502020204030204" pitchFamily="34" charset="0"/>
                <a:ea typeface="Calibri" panose="020F0502020204030204" pitchFamily="34" charset="0"/>
                <a:cs typeface="Times New Roman" panose="02020603050405020304" pitchFamily="18" charset="0"/>
              </a:rPr>
              <a:t>Subject Benchmark Statement: Business and Management. </a:t>
            </a:r>
            <a:r>
              <a:rPr lang="en-GB" sz="1800" dirty="0"/>
              <a:t>[Online]. Available at: </a:t>
            </a:r>
            <a:r>
              <a:rPr lang="en-GB" sz="1800" dirty="0">
                <a:hlinkClick r:id="rId4"/>
              </a:rPr>
              <a:t>https://www.qaa.ac.uk/docs/qaa/sbs/sbs-business-and-management-23.pdf?sfvrsn=8370a881_6</a:t>
            </a:r>
            <a:r>
              <a:rPr lang="en-GB" sz="1800" dirty="0"/>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GB" sz="1800" dirty="0"/>
              <a:t>SOS International (2021) </a:t>
            </a:r>
            <a:r>
              <a:rPr lang="en-GB" sz="1800" i="1" dirty="0"/>
              <a:t>Students, sustainability and education. </a:t>
            </a:r>
            <a:r>
              <a:rPr lang="en-GB" sz="1800" kern="1200" dirty="0">
                <a:solidFill>
                  <a:srgbClr val="000000"/>
                </a:solidFill>
                <a:effectLst/>
                <a:ea typeface="+mn-ea"/>
                <a:cs typeface="+mn-cs"/>
              </a:rPr>
              <a:t>[Online]. Available at: </a:t>
            </a:r>
            <a:r>
              <a:rPr lang="en-GB" sz="1800" kern="1200" dirty="0">
                <a:solidFill>
                  <a:srgbClr val="000000"/>
                </a:solidFill>
                <a:effectLst/>
                <a:ea typeface="+mn-ea"/>
                <a:cs typeface="+mn-cs"/>
                <a:hlinkClick r:id="rId5"/>
              </a:rPr>
              <a:t>https://sos.earth/wp-content/uploads/2021/02/SOS-International-Sustainability-in-Education-International-Survey-Report</a:t>
            </a:r>
            <a:r>
              <a:rPr lang="en-GB" sz="1800" kern="1200" dirty="0">
                <a:solidFill>
                  <a:srgbClr val="000000"/>
                </a:solidFill>
                <a:effectLst/>
                <a:latin typeface="Calibri" panose="020F0502020204030204" pitchFamily="34" charset="0"/>
                <a:ea typeface="+mn-ea"/>
                <a:cs typeface="+mn-cs"/>
                <a:hlinkClick r:id="rId5"/>
              </a:rPr>
              <a:t>_FINAL.pdf</a:t>
            </a:r>
            <a:r>
              <a:rPr lang="en-GB" sz="1800" kern="1200" dirty="0">
                <a:solidFill>
                  <a:srgbClr val="000000"/>
                </a:solidFill>
                <a:effectLst/>
                <a:latin typeface="Calibri" panose="020F0502020204030204" pitchFamily="34" charset="0"/>
                <a:ea typeface="+mn-ea"/>
                <a:cs typeface="+mn-cs"/>
              </a:rPr>
              <a:t> </a:t>
            </a:r>
          </a:p>
          <a:p>
            <a:pPr marL="0" indent="0">
              <a:buNone/>
            </a:pPr>
            <a:r>
              <a:rPr lang="en-GB" sz="1800" dirty="0">
                <a:solidFill>
                  <a:srgbClr val="000000"/>
                </a:solidFill>
                <a:latin typeface="Calibri" panose="020F0502020204030204" pitchFamily="34" charset="0"/>
              </a:rPr>
              <a:t>UNESCO (2021) </a:t>
            </a:r>
            <a:r>
              <a:rPr lang="en-GB" sz="1800" i="1" dirty="0">
                <a:solidFill>
                  <a:srgbClr val="000000"/>
                </a:solidFill>
                <a:latin typeface="Calibri" panose="020F0502020204030204" pitchFamily="34" charset="0"/>
              </a:rPr>
              <a:t>Education for Sustainable Development: A Roadmap. </a:t>
            </a:r>
            <a:r>
              <a:rPr lang="en-GB" sz="1800" kern="1200" dirty="0">
                <a:solidFill>
                  <a:srgbClr val="000000"/>
                </a:solidFill>
                <a:effectLst/>
                <a:latin typeface="Calibri" panose="020F0502020204030204" pitchFamily="34" charset="0"/>
                <a:ea typeface="+mn-ea"/>
                <a:cs typeface="+mn-cs"/>
              </a:rPr>
              <a:t>[Online]. Available at: </a:t>
            </a:r>
            <a:r>
              <a:rPr lang="en-GB" sz="1800" kern="1200" dirty="0">
                <a:solidFill>
                  <a:srgbClr val="000000"/>
                </a:solidFill>
                <a:effectLst/>
                <a:latin typeface="Calibri" panose="020F0502020204030204" pitchFamily="34" charset="0"/>
                <a:ea typeface="+mn-ea"/>
                <a:cs typeface="+mn-cs"/>
                <a:hlinkClick r:id="rId6"/>
              </a:rPr>
              <a:t>https://www.unesco.org/en</a:t>
            </a:r>
            <a:r>
              <a:rPr lang="en-GB" sz="1800" kern="1200">
                <a:solidFill>
                  <a:srgbClr val="000000"/>
                </a:solidFill>
                <a:effectLst/>
                <a:latin typeface="Calibri" panose="020F0502020204030204" pitchFamily="34" charset="0"/>
                <a:ea typeface="+mn-ea"/>
                <a:cs typeface="+mn-cs"/>
                <a:hlinkClick r:id="rId6"/>
              </a:rPr>
              <a:t>/education-sustainable-development</a:t>
            </a:r>
            <a:r>
              <a:rPr lang="en-GB" sz="1800" kern="1200">
                <a:solidFill>
                  <a:srgbClr val="000000"/>
                </a:solidFill>
                <a:effectLst/>
                <a:latin typeface="Calibri" panose="020F0502020204030204" pitchFamily="34" charset="0"/>
                <a:ea typeface="+mn-ea"/>
                <a:cs typeface="+mn-cs"/>
              </a:rPr>
              <a:t> </a:t>
            </a:r>
            <a:endParaRPr lang="en-GB" dirty="0"/>
          </a:p>
        </p:txBody>
      </p:sp>
    </p:spTree>
    <p:extLst>
      <p:ext uri="{BB962C8B-B14F-4D97-AF65-F5344CB8AC3E}">
        <p14:creationId xmlns:p14="http://schemas.microsoft.com/office/powerpoint/2010/main" val="39556176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331</TotalTime>
  <Words>1022</Words>
  <Application>Microsoft Office PowerPoint</Application>
  <PresentationFormat>Widescreen</PresentationFormat>
  <Paragraphs>74</Paragraphs>
  <Slides>21</Slides>
  <Notes>2</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21</vt:i4>
      </vt:variant>
    </vt:vector>
  </HeadingPairs>
  <TitlesOfParts>
    <vt:vector size="26" baseType="lpstr">
      <vt:lpstr>Arial</vt:lpstr>
      <vt:lpstr>Calibri</vt:lpstr>
      <vt:lpstr>Calibri Light</vt:lpstr>
      <vt:lpstr>Office Theme</vt:lpstr>
      <vt:lpstr>Office Theme</vt:lpstr>
      <vt:lpstr>Education for Sustainable Development in Pathways Colleges: Why and How?</vt:lpstr>
      <vt:lpstr>What is Education for Sustainable Development? (ESD)</vt:lpstr>
      <vt:lpstr>Why ESD?</vt:lpstr>
      <vt:lpstr>PowerPoint Presentation</vt:lpstr>
      <vt:lpstr>PowerPoint Presentation</vt:lpstr>
      <vt:lpstr>Why ESD in Pathways College?</vt:lpstr>
      <vt:lpstr>PowerPoint Presentation</vt:lpstr>
      <vt:lpstr>reasons</vt:lpstr>
      <vt:lpstr>Students Views</vt:lpstr>
      <vt:lpstr>University Strategies</vt:lpstr>
      <vt:lpstr>Quality Assurance of HE: Subject Benchmarks</vt:lpstr>
      <vt:lpstr>Quality Assurance of HE: ESD Guidance</vt:lpstr>
      <vt:lpstr>How can we offer ESD?</vt:lpstr>
      <vt:lpstr>PowerPoint Presentation</vt:lpstr>
      <vt:lpstr>PowerPoint Presentation</vt:lpstr>
      <vt:lpstr>A classroom activity</vt:lpstr>
      <vt:lpstr>Discuss</vt:lpstr>
      <vt:lpstr>In your class …</vt:lpstr>
      <vt:lpstr>And how you can link it to assessment</vt:lpstr>
      <vt:lpstr>Q and maybe some A...</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Framework for the Future: Embedding ESD in a Pathways College </dc:title>
  <dc:creator>Owain Llewellyn (Staff)</dc:creator>
  <cp:lastModifiedBy>Owain Llewellyn (Staff)</cp:lastModifiedBy>
  <cp:revision>122</cp:revision>
  <dcterms:created xsi:type="dcterms:W3CDTF">2023-02-27T15:20:25Z</dcterms:created>
  <dcterms:modified xsi:type="dcterms:W3CDTF">2023-06-26T15:53:47Z</dcterms:modified>
</cp:coreProperties>
</file>